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1"/>
  </p:notesMasterIdLst>
  <p:sldIdLst>
    <p:sldId id="281" r:id="rId2"/>
    <p:sldId id="371" r:id="rId3"/>
    <p:sldId id="351" r:id="rId4"/>
    <p:sldId id="401" r:id="rId5"/>
    <p:sldId id="323" r:id="rId6"/>
    <p:sldId id="333" r:id="rId7"/>
    <p:sldId id="296" r:id="rId8"/>
    <p:sldId id="387" r:id="rId9"/>
    <p:sldId id="388" r:id="rId10"/>
    <p:sldId id="348" r:id="rId11"/>
    <p:sldId id="282" r:id="rId12"/>
    <p:sldId id="380" r:id="rId13"/>
    <p:sldId id="389" r:id="rId14"/>
    <p:sldId id="381" r:id="rId15"/>
    <p:sldId id="382" r:id="rId16"/>
    <p:sldId id="368" r:id="rId17"/>
    <p:sldId id="383" r:id="rId18"/>
    <p:sldId id="386" r:id="rId19"/>
    <p:sldId id="390" r:id="rId20"/>
    <p:sldId id="392" r:id="rId21"/>
    <p:sldId id="367" r:id="rId22"/>
    <p:sldId id="497" r:id="rId23"/>
    <p:sldId id="498" r:id="rId24"/>
    <p:sldId id="391" r:id="rId25"/>
    <p:sldId id="393" r:id="rId26"/>
    <p:sldId id="284" r:id="rId27"/>
    <p:sldId id="285" r:id="rId28"/>
    <p:sldId id="286" r:id="rId29"/>
    <p:sldId id="287" r:id="rId30"/>
    <p:sldId id="394" r:id="rId31"/>
    <p:sldId id="354" r:id="rId32"/>
    <p:sldId id="318" r:id="rId33"/>
    <p:sldId id="319" r:id="rId34"/>
    <p:sldId id="413" r:id="rId35"/>
    <p:sldId id="407" r:id="rId36"/>
    <p:sldId id="410" r:id="rId37"/>
    <p:sldId id="441" r:id="rId38"/>
    <p:sldId id="352" r:id="rId39"/>
    <p:sldId id="395" r:id="rId40"/>
    <p:sldId id="404" r:id="rId41"/>
    <p:sldId id="405" r:id="rId42"/>
    <p:sldId id="499" r:id="rId43"/>
    <p:sldId id="500" r:id="rId44"/>
    <p:sldId id="406" r:id="rId45"/>
    <p:sldId id="501" r:id="rId46"/>
    <p:sldId id="301" r:id="rId47"/>
    <p:sldId id="332" r:id="rId48"/>
    <p:sldId id="327" r:id="rId49"/>
    <p:sldId id="300" r:id="rId50"/>
    <p:sldId id="305" r:id="rId51"/>
    <p:sldId id="330" r:id="rId52"/>
    <p:sldId id="493" r:id="rId53"/>
    <p:sldId id="494" r:id="rId54"/>
    <p:sldId id="353" r:id="rId55"/>
    <p:sldId id="377" r:id="rId56"/>
    <p:sldId id="398" r:id="rId57"/>
    <p:sldId id="328" r:id="rId58"/>
    <p:sldId id="349" r:id="rId59"/>
    <p:sldId id="402" r:id="rId60"/>
    <p:sldId id="456" r:id="rId61"/>
    <p:sldId id="399" r:id="rId62"/>
    <p:sldId id="416" r:id="rId63"/>
    <p:sldId id="418" r:id="rId64"/>
    <p:sldId id="417" r:id="rId65"/>
    <p:sldId id="439" r:id="rId66"/>
    <p:sldId id="420" r:id="rId67"/>
    <p:sldId id="421" r:id="rId68"/>
    <p:sldId id="422" r:id="rId69"/>
    <p:sldId id="428" r:id="rId70"/>
    <p:sldId id="436" r:id="rId71"/>
    <p:sldId id="423" r:id="rId72"/>
    <p:sldId id="424" r:id="rId73"/>
    <p:sldId id="425" r:id="rId74"/>
    <p:sldId id="426" r:id="rId75"/>
    <p:sldId id="427" r:id="rId76"/>
    <p:sldId id="429" r:id="rId77"/>
    <p:sldId id="430" r:id="rId78"/>
    <p:sldId id="431" r:id="rId79"/>
    <p:sldId id="433" r:id="rId80"/>
    <p:sldId id="434" r:id="rId81"/>
    <p:sldId id="435" r:id="rId82"/>
    <p:sldId id="437" r:id="rId83"/>
    <p:sldId id="438" r:id="rId84"/>
    <p:sldId id="443" r:id="rId85"/>
    <p:sldId id="444" r:id="rId86"/>
    <p:sldId id="445" r:id="rId87"/>
    <p:sldId id="446" r:id="rId88"/>
    <p:sldId id="449" r:id="rId89"/>
    <p:sldId id="447" r:id="rId90"/>
    <p:sldId id="448" r:id="rId91"/>
    <p:sldId id="415" r:id="rId92"/>
    <p:sldId id="302" r:id="rId93"/>
    <p:sldId id="363" r:id="rId94"/>
    <p:sldId id="313" r:id="rId95"/>
    <p:sldId id="292" r:id="rId96"/>
    <p:sldId id="340" r:id="rId97"/>
    <p:sldId id="341" r:id="rId98"/>
    <p:sldId id="400" r:id="rId99"/>
    <p:sldId id="373" r:id="rId100"/>
    <p:sldId id="378" r:id="rId101"/>
    <p:sldId id="379" r:id="rId102"/>
    <p:sldId id="350" r:id="rId103"/>
    <p:sldId id="356" r:id="rId104"/>
    <p:sldId id="412" r:id="rId105"/>
    <p:sldId id="403" r:id="rId106"/>
    <p:sldId id="450" r:id="rId107"/>
    <p:sldId id="451" r:id="rId108"/>
    <p:sldId id="452" r:id="rId109"/>
    <p:sldId id="453" r:id="rId110"/>
    <p:sldId id="454" r:id="rId111"/>
    <p:sldId id="455" r:id="rId112"/>
    <p:sldId id="457" r:id="rId113"/>
    <p:sldId id="491" r:id="rId114"/>
    <p:sldId id="470" r:id="rId115"/>
    <p:sldId id="461" r:id="rId116"/>
    <p:sldId id="462" r:id="rId117"/>
    <p:sldId id="463" r:id="rId118"/>
    <p:sldId id="464" r:id="rId119"/>
    <p:sldId id="459" r:id="rId120"/>
    <p:sldId id="458" r:id="rId121"/>
    <p:sldId id="460" r:id="rId122"/>
    <p:sldId id="465" r:id="rId123"/>
    <p:sldId id="468" r:id="rId124"/>
    <p:sldId id="469" r:id="rId125"/>
    <p:sldId id="467" r:id="rId126"/>
    <p:sldId id="480" r:id="rId127"/>
    <p:sldId id="471" r:id="rId128"/>
    <p:sldId id="492" r:id="rId129"/>
    <p:sldId id="490" r:id="rId130"/>
    <p:sldId id="466" r:id="rId131"/>
    <p:sldId id="472" r:id="rId132"/>
    <p:sldId id="478" r:id="rId133"/>
    <p:sldId id="482" r:id="rId134"/>
    <p:sldId id="485" r:id="rId135"/>
    <p:sldId id="473" r:id="rId136"/>
    <p:sldId id="474" r:id="rId137"/>
    <p:sldId id="475" r:id="rId138"/>
    <p:sldId id="481" r:id="rId139"/>
    <p:sldId id="483" r:id="rId140"/>
    <p:sldId id="486" r:id="rId141"/>
    <p:sldId id="487" r:id="rId142"/>
    <p:sldId id="488" r:id="rId143"/>
    <p:sldId id="489" r:id="rId144"/>
    <p:sldId id="484" r:id="rId145"/>
    <p:sldId id="476" r:id="rId146"/>
    <p:sldId id="477" r:id="rId147"/>
    <p:sldId id="495" r:id="rId148"/>
    <p:sldId id="496" r:id="rId149"/>
    <p:sldId id="442" r:id="rId150"/>
    <p:sldId id="358" r:id="rId151"/>
    <p:sldId id="359" r:id="rId152"/>
    <p:sldId id="374" r:id="rId153"/>
    <p:sldId id="502" r:id="rId154"/>
    <p:sldId id="503" r:id="rId155"/>
    <p:sldId id="505" r:id="rId156"/>
    <p:sldId id="506" r:id="rId157"/>
    <p:sldId id="507" r:id="rId158"/>
    <p:sldId id="508" r:id="rId159"/>
    <p:sldId id="504" r:id="rId160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62"/>
      <p:bold r:id="rId163"/>
      <p:italic r:id="rId164"/>
      <p:boldItalic r:id="rId165"/>
    </p:embeddedFont>
    <p:embeddedFont>
      <p:font typeface="Roboto Mono" panose="00000009000000000000" pitchFamily="49" charset="0"/>
      <p:regular r:id="rId166"/>
      <p:bold r:id="rId167"/>
      <p:italic r:id="rId168"/>
      <p:boldItalic r:id="rId169"/>
    </p:embeddedFont>
    <p:embeddedFont>
      <p:font typeface="Segoe UI" panose="020B0502040204020203" pitchFamily="34" charset="0"/>
      <p:regular r:id="rId170"/>
      <p:bold r:id="rId171"/>
      <p:italic r:id="rId172"/>
      <p:boldItalic r:id="rId173"/>
    </p:embeddedFont>
    <p:embeddedFont>
      <p:font typeface="Verdana" panose="020B0604030504040204" pitchFamily="34" charset="0"/>
      <p:regular r:id="rId174"/>
      <p:bold r:id="rId175"/>
      <p:italic r:id="rId176"/>
      <p:boldItalic r:id="rId17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5" autoAdjust="0"/>
    <p:restoredTop sz="94291" autoAdjust="0"/>
  </p:normalViewPr>
  <p:slideViewPr>
    <p:cSldViewPr snapToGrid="0">
      <p:cViewPr varScale="1">
        <p:scale>
          <a:sx n="111" d="100"/>
          <a:sy n="111" d="100"/>
        </p:scale>
        <p:origin x="178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0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6.fntdata"/><Relationship Id="rId172" Type="http://schemas.openxmlformats.org/officeDocument/2006/relationships/font" Target="fonts/font1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3.fntdata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3.fntdata"/><Relationship Id="rId16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4920C-7AFC-47AA-9818-4C3DAEBCE58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59B5C0-5B29-4E24-B0C8-6FAE342FE189}">
      <dgm:prSet phldrT="[Text]"/>
      <dgm:spPr/>
      <dgm:t>
        <a:bodyPr/>
        <a:lstStyle/>
        <a:p>
          <a:r>
            <a:rPr lang="en-US" dirty="0"/>
            <a:t>Object Orientation</a:t>
          </a:r>
        </a:p>
      </dgm:t>
    </dgm:pt>
    <dgm:pt modelId="{641E9282-6070-4366-B5B9-22FE6A756057}" type="parTrans" cxnId="{2D699F7C-F4B0-4727-A69F-1156DB6055F4}">
      <dgm:prSet/>
      <dgm:spPr/>
      <dgm:t>
        <a:bodyPr/>
        <a:lstStyle/>
        <a:p>
          <a:endParaRPr lang="en-US"/>
        </a:p>
      </dgm:t>
    </dgm:pt>
    <dgm:pt modelId="{2C2334E2-B26B-4451-9B36-3D861EEE3C86}" type="sibTrans" cxnId="{2D699F7C-F4B0-4727-A69F-1156DB6055F4}">
      <dgm:prSet/>
      <dgm:spPr/>
      <dgm:t>
        <a:bodyPr/>
        <a:lstStyle/>
        <a:p>
          <a:endParaRPr lang="en-US"/>
        </a:p>
      </dgm:t>
    </dgm:pt>
    <dgm:pt modelId="{D0555290-8F8C-4163-A304-56A99A24353E}">
      <dgm:prSet phldrT="[Text]"/>
      <dgm:spPr/>
      <dgm:t>
        <a:bodyPr/>
        <a:lstStyle/>
        <a:p>
          <a:r>
            <a:rPr lang="en-US" dirty="0"/>
            <a:t>Functions (Methods)</a:t>
          </a:r>
        </a:p>
      </dgm:t>
    </dgm:pt>
    <dgm:pt modelId="{C189B843-DF28-49A8-B6C8-F36A7ACF444A}" type="parTrans" cxnId="{2F26AAD0-5590-4682-A9B6-D6F646B88F54}">
      <dgm:prSet/>
      <dgm:spPr/>
      <dgm:t>
        <a:bodyPr/>
        <a:lstStyle/>
        <a:p>
          <a:endParaRPr lang="en-US"/>
        </a:p>
      </dgm:t>
    </dgm:pt>
    <dgm:pt modelId="{DE679D7C-011D-4739-9733-D7E10F9D25E6}" type="sibTrans" cxnId="{2F26AAD0-5590-4682-A9B6-D6F646B88F54}">
      <dgm:prSet/>
      <dgm:spPr/>
      <dgm:t>
        <a:bodyPr/>
        <a:lstStyle/>
        <a:p>
          <a:endParaRPr lang="en-US"/>
        </a:p>
      </dgm:t>
    </dgm:pt>
    <dgm:pt modelId="{F7DA7AA7-B66E-4411-B3DC-74FC2DCA6650}">
      <dgm:prSet phldrT="[Text]"/>
      <dgm:spPr/>
      <dgm:t>
        <a:bodyPr/>
        <a:lstStyle/>
        <a:p>
          <a:r>
            <a:rPr lang="en-US" dirty="0"/>
            <a:t>Code Libraries</a:t>
          </a:r>
        </a:p>
      </dgm:t>
    </dgm:pt>
    <dgm:pt modelId="{799C4069-4D57-446F-B274-D71BAB7E11F3}" type="parTrans" cxnId="{C9112DC6-8BF5-4713-8C29-61B04ED63228}">
      <dgm:prSet/>
      <dgm:spPr/>
      <dgm:t>
        <a:bodyPr/>
        <a:lstStyle/>
        <a:p>
          <a:endParaRPr lang="en-US"/>
        </a:p>
      </dgm:t>
    </dgm:pt>
    <dgm:pt modelId="{C04C2C7C-95AB-4495-9DCE-735BF75C8C42}" type="sibTrans" cxnId="{C9112DC6-8BF5-4713-8C29-61B04ED63228}">
      <dgm:prSet/>
      <dgm:spPr/>
      <dgm:t>
        <a:bodyPr/>
        <a:lstStyle/>
        <a:p>
          <a:endParaRPr lang="en-US"/>
        </a:p>
      </dgm:t>
    </dgm:pt>
    <dgm:pt modelId="{D4129369-BFFF-470D-A458-048BAC929C41}">
      <dgm:prSet phldrT="[Text]"/>
      <dgm:spPr/>
      <dgm:t>
        <a:bodyPr/>
        <a:lstStyle/>
        <a:p>
          <a:r>
            <a:rPr lang="en-US" dirty="0"/>
            <a:t>Event-Driven Architecture</a:t>
          </a:r>
        </a:p>
      </dgm:t>
    </dgm:pt>
    <dgm:pt modelId="{EEEDE95C-C7B8-446F-B088-3F999A101396}" type="parTrans" cxnId="{96A6DAF5-BE6D-4364-B9F5-5A886570F75A}">
      <dgm:prSet/>
      <dgm:spPr/>
      <dgm:t>
        <a:bodyPr/>
        <a:lstStyle/>
        <a:p>
          <a:endParaRPr lang="en-US"/>
        </a:p>
      </dgm:t>
    </dgm:pt>
    <dgm:pt modelId="{34A1A8F1-E492-4902-8987-7E442A5B9D90}" type="sibTrans" cxnId="{96A6DAF5-BE6D-4364-B9F5-5A886570F75A}">
      <dgm:prSet/>
      <dgm:spPr/>
      <dgm:t>
        <a:bodyPr/>
        <a:lstStyle/>
        <a:p>
          <a:endParaRPr lang="en-US"/>
        </a:p>
      </dgm:t>
    </dgm:pt>
    <dgm:pt modelId="{AFDCB5FC-C234-4CFE-970E-156414539F10}">
      <dgm:prSet phldrT="[Text]"/>
      <dgm:spPr/>
      <dgm:t>
        <a:bodyPr/>
        <a:lstStyle/>
        <a:p>
          <a:r>
            <a:rPr lang="en-US" dirty="0"/>
            <a:t>Complex Types</a:t>
          </a:r>
        </a:p>
      </dgm:t>
    </dgm:pt>
    <dgm:pt modelId="{B47D5A08-F34F-4016-B24A-315256F662C3}" type="parTrans" cxnId="{63A50ED8-0E95-4FAB-AD57-66558BBE934C}">
      <dgm:prSet/>
      <dgm:spPr/>
      <dgm:t>
        <a:bodyPr/>
        <a:lstStyle/>
        <a:p>
          <a:endParaRPr lang="en-US"/>
        </a:p>
      </dgm:t>
    </dgm:pt>
    <dgm:pt modelId="{ED393489-7A0C-46B9-9EA5-2135731E39CF}" type="sibTrans" cxnId="{63A50ED8-0E95-4FAB-AD57-66558BBE934C}">
      <dgm:prSet/>
      <dgm:spPr/>
      <dgm:t>
        <a:bodyPr/>
        <a:lstStyle/>
        <a:p>
          <a:endParaRPr lang="en-US"/>
        </a:p>
      </dgm:t>
    </dgm:pt>
    <dgm:pt modelId="{86171B14-9085-49F7-A390-D2E5239A598D}">
      <dgm:prSet phldrT="[Text]"/>
      <dgm:spPr/>
      <dgm:t>
        <a:bodyPr/>
        <a:lstStyle/>
        <a:p>
          <a:r>
            <a:rPr lang="en-US" dirty="0"/>
            <a:t>Properties (encapsulation)</a:t>
          </a:r>
        </a:p>
      </dgm:t>
    </dgm:pt>
    <dgm:pt modelId="{5D23579B-F3E1-46C5-8DD1-5B24FAC6D1CB}" type="parTrans" cxnId="{AE887955-F5C5-4A65-AEE1-76800EC7466B}">
      <dgm:prSet/>
      <dgm:spPr/>
      <dgm:t>
        <a:bodyPr/>
        <a:lstStyle/>
        <a:p>
          <a:endParaRPr lang="en-US"/>
        </a:p>
      </dgm:t>
    </dgm:pt>
    <dgm:pt modelId="{55237F13-61C5-4007-8C46-1B53F2407874}" type="sibTrans" cxnId="{AE887955-F5C5-4A65-AEE1-76800EC7466B}">
      <dgm:prSet/>
      <dgm:spPr/>
      <dgm:t>
        <a:bodyPr/>
        <a:lstStyle/>
        <a:p>
          <a:endParaRPr lang="en-US"/>
        </a:p>
      </dgm:t>
    </dgm:pt>
    <dgm:pt modelId="{17C1A3CF-73F9-4460-9DB3-A8E546166A4A}">
      <dgm:prSet phldrT="[Text]"/>
      <dgm:spPr/>
      <dgm:t>
        <a:bodyPr/>
        <a:lstStyle/>
        <a:p>
          <a:r>
            <a:rPr lang="en-US" dirty="0"/>
            <a:t>Namespaces</a:t>
          </a:r>
        </a:p>
      </dgm:t>
    </dgm:pt>
    <dgm:pt modelId="{E4059FA4-80AD-4CDE-914F-B02D09711922}" type="parTrans" cxnId="{EFF5AD11-833D-43B7-8ECC-780A87348DEE}">
      <dgm:prSet/>
      <dgm:spPr/>
      <dgm:t>
        <a:bodyPr/>
        <a:lstStyle/>
        <a:p>
          <a:endParaRPr lang="en-US"/>
        </a:p>
      </dgm:t>
    </dgm:pt>
    <dgm:pt modelId="{460F81D5-DE3D-4A94-92D3-72BA0FD388F3}" type="sibTrans" cxnId="{EFF5AD11-833D-43B7-8ECC-780A87348DEE}">
      <dgm:prSet/>
      <dgm:spPr/>
      <dgm:t>
        <a:bodyPr/>
        <a:lstStyle/>
        <a:p>
          <a:endParaRPr lang="en-US"/>
        </a:p>
      </dgm:t>
    </dgm:pt>
    <dgm:pt modelId="{A49A1FFA-AFF5-48C5-9210-7F652016A5F0}">
      <dgm:prSet phldrT="[Text]"/>
      <dgm:spPr/>
      <dgm:t>
        <a:bodyPr/>
        <a:lstStyle/>
        <a:p>
          <a:r>
            <a:rPr lang="en-US" dirty="0"/>
            <a:t>Inheritance</a:t>
          </a:r>
        </a:p>
      </dgm:t>
    </dgm:pt>
    <dgm:pt modelId="{8A871648-3042-42E5-996E-FD4FFA7BF15F}" type="parTrans" cxnId="{7DF53EA6-1E23-4442-9B82-FBC5D14F0328}">
      <dgm:prSet/>
      <dgm:spPr/>
      <dgm:t>
        <a:bodyPr/>
        <a:lstStyle/>
        <a:p>
          <a:endParaRPr lang="en-US"/>
        </a:p>
      </dgm:t>
    </dgm:pt>
    <dgm:pt modelId="{170DF495-25C9-40AF-AF51-1263D7F98DC1}" type="sibTrans" cxnId="{7DF53EA6-1E23-4442-9B82-FBC5D14F0328}">
      <dgm:prSet/>
      <dgm:spPr/>
      <dgm:t>
        <a:bodyPr/>
        <a:lstStyle/>
        <a:p>
          <a:endParaRPr lang="en-US"/>
        </a:p>
      </dgm:t>
    </dgm:pt>
    <dgm:pt modelId="{B150D17A-9DAA-466A-A6EA-92D88212213C}">
      <dgm:prSet phldrT="[Text]"/>
      <dgm:spPr/>
      <dgm:t>
        <a:bodyPr/>
        <a:lstStyle/>
        <a:p>
          <a:r>
            <a:rPr lang="en-US" dirty="0"/>
            <a:t>Overloading (polymorphism)</a:t>
          </a:r>
        </a:p>
      </dgm:t>
    </dgm:pt>
    <dgm:pt modelId="{6C7D5225-EE87-449E-8530-16657FFA03B6}" type="parTrans" cxnId="{97F1DEF7-5F8D-4B33-B09B-C0785D0B6725}">
      <dgm:prSet/>
      <dgm:spPr/>
      <dgm:t>
        <a:bodyPr/>
        <a:lstStyle/>
        <a:p>
          <a:endParaRPr lang="en-US"/>
        </a:p>
      </dgm:t>
    </dgm:pt>
    <dgm:pt modelId="{C7D03663-DF53-40EA-9D38-A2D925F271A2}" type="sibTrans" cxnId="{97F1DEF7-5F8D-4B33-B09B-C0785D0B6725}">
      <dgm:prSet/>
      <dgm:spPr/>
      <dgm:t>
        <a:bodyPr/>
        <a:lstStyle/>
        <a:p>
          <a:endParaRPr lang="en-US"/>
        </a:p>
      </dgm:t>
    </dgm:pt>
    <dgm:pt modelId="{FF67C23C-64DD-479B-83CB-B2832EB741B1}">
      <dgm:prSet phldrT="[Text]"/>
      <dgm:spPr/>
      <dgm:t>
        <a:bodyPr/>
        <a:lstStyle/>
        <a:p>
          <a:r>
            <a:rPr lang="en-US" dirty="0"/>
            <a:t>Identifier collision prevention</a:t>
          </a:r>
        </a:p>
      </dgm:t>
    </dgm:pt>
    <dgm:pt modelId="{D986A797-F790-4E9A-8CB2-8B34AAFD8FD1}" type="parTrans" cxnId="{A4F97498-61C4-4635-B431-25467E106E98}">
      <dgm:prSet/>
      <dgm:spPr/>
      <dgm:t>
        <a:bodyPr/>
        <a:lstStyle/>
        <a:p>
          <a:endParaRPr lang="en-US"/>
        </a:p>
      </dgm:t>
    </dgm:pt>
    <dgm:pt modelId="{95B29A58-7376-460A-BDA5-2F9DBDCF8968}" type="sibTrans" cxnId="{A4F97498-61C4-4635-B431-25467E106E98}">
      <dgm:prSet/>
      <dgm:spPr/>
      <dgm:t>
        <a:bodyPr/>
        <a:lstStyle/>
        <a:p>
          <a:endParaRPr lang="en-US"/>
        </a:p>
      </dgm:t>
    </dgm:pt>
    <dgm:pt modelId="{1DB0C9B9-4ADE-4994-B308-B7E5627A0B82}">
      <dgm:prSet phldrT="[Text]"/>
      <dgm:spPr/>
      <dgm:t>
        <a:bodyPr/>
        <a:lstStyle/>
        <a:p>
          <a:r>
            <a:rPr lang="en-US" dirty="0"/>
            <a:t>Reusability</a:t>
          </a:r>
        </a:p>
      </dgm:t>
    </dgm:pt>
    <dgm:pt modelId="{023D1A63-5ED3-44AD-AD9E-C37087F6DB05}" type="parTrans" cxnId="{C352A1FF-3EB1-4E2A-AC4F-1717BB2992BE}">
      <dgm:prSet/>
      <dgm:spPr/>
      <dgm:t>
        <a:bodyPr/>
        <a:lstStyle/>
        <a:p>
          <a:endParaRPr lang="en-US"/>
        </a:p>
      </dgm:t>
    </dgm:pt>
    <dgm:pt modelId="{0B260962-54D7-488F-8596-BB6FB81B20F9}" type="sibTrans" cxnId="{C352A1FF-3EB1-4E2A-AC4F-1717BB2992BE}">
      <dgm:prSet/>
      <dgm:spPr/>
      <dgm:t>
        <a:bodyPr/>
        <a:lstStyle/>
        <a:p>
          <a:endParaRPr lang="en-US"/>
        </a:p>
      </dgm:t>
    </dgm:pt>
    <dgm:pt modelId="{84CCB55B-BCDF-48DF-9C5D-3899C7ED8F6D}">
      <dgm:prSet phldrT="[Text]"/>
      <dgm:spPr/>
      <dgm:t>
        <a:bodyPr/>
        <a:lstStyle/>
        <a:p>
          <a:r>
            <a:rPr lang="en-US" dirty="0"/>
            <a:t>Capture user input</a:t>
          </a:r>
        </a:p>
      </dgm:t>
    </dgm:pt>
    <dgm:pt modelId="{72EFA290-DF5F-472D-AEBF-7D78E5B513C5}" type="parTrans" cxnId="{5E5D2552-F40E-4ACB-9CF9-5CF658199173}">
      <dgm:prSet/>
      <dgm:spPr/>
      <dgm:t>
        <a:bodyPr/>
        <a:lstStyle/>
        <a:p>
          <a:endParaRPr lang="en-US"/>
        </a:p>
      </dgm:t>
    </dgm:pt>
    <dgm:pt modelId="{13E1BBAD-D89B-429D-9D74-362798E84FBE}" type="sibTrans" cxnId="{5E5D2552-F40E-4ACB-9CF9-5CF658199173}">
      <dgm:prSet/>
      <dgm:spPr/>
      <dgm:t>
        <a:bodyPr/>
        <a:lstStyle/>
        <a:p>
          <a:endParaRPr lang="en-US"/>
        </a:p>
      </dgm:t>
    </dgm:pt>
    <dgm:pt modelId="{3C80774D-880E-4BD5-8B51-17D2C4553527}">
      <dgm:prSet phldrT="[Text]"/>
      <dgm:spPr/>
      <dgm:t>
        <a:bodyPr/>
        <a:lstStyle/>
        <a:p>
          <a:r>
            <a:rPr lang="en-US" dirty="0"/>
            <a:t>Interfaces</a:t>
          </a:r>
        </a:p>
      </dgm:t>
    </dgm:pt>
    <dgm:pt modelId="{E16CB786-A5A1-4C7F-A46E-FE64891E7D62}" type="parTrans" cxnId="{F822559F-EAD9-40DF-B93D-F10BDD788225}">
      <dgm:prSet/>
      <dgm:spPr/>
      <dgm:t>
        <a:bodyPr/>
        <a:lstStyle/>
        <a:p>
          <a:endParaRPr lang="en-US"/>
        </a:p>
      </dgm:t>
    </dgm:pt>
    <dgm:pt modelId="{79752137-66D9-42D5-8C46-032292B6FFAB}" type="sibTrans" cxnId="{F822559F-EAD9-40DF-B93D-F10BDD788225}">
      <dgm:prSet/>
      <dgm:spPr/>
      <dgm:t>
        <a:bodyPr/>
        <a:lstStyle/>
        <a:p>
          <a:endParaRPr lang="en-US"/>
        </a:p>
      </dgm:t>
    </dgm:pt>
    <dgm:pt modelId="{E7DBF4CE-E667-430C-9481-C22FDCFD068E}">
      <dgm:prSet phldrT="[Text]"/>
      <dgm:spPr/>
      <dgm:t>
        <a:bodyPr/>
        <a:lstStyle/>
        <a:p>
          <a:r>
            <a:rPr lang="en-US" dirty="0"/>
            <a:t>Decoupled Code</a:t>
          </a:r>
        </a:p>
      </dgm:t>
    </dgm:pt>
    <dgm:pt modelId="{631D4209-EC97-4B11-8D8E-64E7186769B8}" type="parTrans" cxnId="{19630049-DA2D-4E0E-893D-8C78D43ED6C4}">
      <dgm:prSet/>
      <dgm:spPr/>
      <dgm:t>
        <a:bodyPr/>
        <a:lstStyle/>
        <a:p>
          <a:endParaRPr lang="en-US"/>
        </a:p>
      </dgm:t>
    </dgm:pt>
    <dgm:pt modelId="{1928722B-3573-4895-90EE-4AB3EB4FD8CF}" type="sibTrans" cxnId="{19630049-DA2D-4E0E-893D-8C78D43ED6C4}">
      <dgm:prSet/>
      <dgm:spPr/>
      <dgm:t>
        <a:bodyPr/>
        <a:lstStyle/>
        <a:p>
          <a:endParaRPr lang="en-US"/>
        </a:p>
      </dgm:t>
    </dgm:pt>
    <dgm:pt modelId="{B8FF80BF-8F95-4556-B47F-8CEA07DF0E29}">
      <dgm:prSet phldrT="[Text]"/>
      <dgm:spPr/>
      <dgm:t>
        <a:bodyPr/>
        <a:lstStyle/>
        <a:p>
          <a:r>
            <a:rPr lang="en-US" dirty="0"/>
            <a:t>Interfaces</a:t>
          </a:r>
        </a:p>
      </dgm:t>
    </dgm:pt>
    <dgm:pt modelId="{75B7876A-B16F-4FD2-822B-973E059782D5}" type="parTrans" cxnId="{EBBB1B3E-19E9-4245-B549-9EBFF23CCC0A}">
      <dgm:prSet/>
      <dgm:spPr/>
      <dgm:t>
        <a:bodyPr/>
        <a:lstStyle/>
        <a:p>
          <a:endParaRPr lang="en-US"/>
        </a:p>
      </dgm:t>
    </dgm:pt>
    <dgm:pt modelId="{D852E0F1-E368-4B61-B9B9-0598D1B9D2A5}" type="sibTrans" cxnId="{EBBB1B3E-19E9-4245-B549-9EBFF23CCC0A}">
      <dgm:prSet/>
      <dgm:spPr/>
      <dgm:t>
        <a:bodyPr/>
        <a:lstStyle/>
        <a:p>
          <a:endParaRPr lang="en-US"/>
        </a:p>
      </dgm:t>
    </dgm:pt>
    <dgm:pt modelId="{F9A9D9B7-267C-4850-A17D-E3053648DA8B}">
      <dgm:prSet phldrT="[Text]"/>
      <dgm:spPr/>
      <dgm:t>
        <a:bodyPr/>
        <a:lstStyle/>
        <a:p>
          <a:r>
            <a:rPr lang="en-US" dirty="0"/>
            <a:t>Dependency injection</a:t>
          </a:r>
        </a:p>
      </dgm:t>
    </dgm:pt>
    <dgm:pt modelId="{D110DC1B-F4F0-4A7A-A937-AEA1AE9D126D}" type="parTrans" cxnId="{C8124E4F-F4FC-42B9-8A27-8EA1A3898318}">
      <dgm:prSet/>
      <dgm:spPr/>
      <dgm:t>
        <a:bodyPr/>
        <a:lstStyle/>
        <a:p>
          <a:endParaRPr lang="en-US"/>
        </a:p>
      </dgm:t>
    </dgm:pt>
    <dgm:pt modelId="{822637A5-8154-4147-A037-D3C01575ABA5}" type="sibTrans" cxnId="{C8124E4F-F4FC-42B9-8A27-8EA1A3898318}">
      <dgm:prSet/>
      <dgm:spPr/>
      <dgm:t>
        <a:bodyPr/>
        <a:lstStyle/>
        <a:p>
          <a:endParaRPr lang="en-US"/>
        </a:p>
      </dgm:t>
    </dgm:pt>
    <dgm:pt modelId="{421394F1-C1F9-45C6-A584-64A9C0CD5233}" type="pres">
      <dgm:prSet presAssocID="{0EA4920C-7AFC-47AA-9818-4C3DAEBCE585}" presName="linear" presStyleCnt="0">
        <dgm:presLayoutVars>
          <dgm:dir/>
          <dgm:animLvl val="lvl"/>
          <dgm:resizeHandles val="exact"/>
        </dgm:presLayoutVars>
      </dgm:prSet>
      <dgm:spPr/>
    </dgm:pt>
    <dgm:pt modelId="{F452DC4C-A61D-4F9B-AF55-5039D3A81FB0}" type="pres">
      <dgm:prSet presAssocID="{3159B5C0-5B29-4E24-B0C8-6FAE342FE189}" presName="parentLin" presStyleCnt="0"/>
      <dgm:spPr/>
    </dgm:pt>
    <dgm:pt modelId="{4351A316-D7ED-4D33-9852-42BD49C495D5}" type="pres">
      <dgm:prSet presAssocID="{3159B5C0-5B29-4E24-B0C8-6FAE342FE189}" presName="parentLeftMargin" presStyleLbl="node1" presStyleIdx="0" presStyleCnt="6"/>
      <dgm:spPr/>
    </dgm:pt>
    <dgm:pt modelId="{1794C840-EDB5-4B88-9B70-89C0D37AFA94}" type="pres">
      <dgm:prSet presAssocID="{3159B5C0-5B29-4E24-B0C8-6FAE342FE18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773C3A2-FFA2-405F-BB75-F689EC0F2FC0}" type="pres">
      <dgm:prSet presAssocID="{3159B5C0-5B29-4E24-B0C8-6FAE342FE189}" presName="negativeSpace" presStyleCnt="0"/>
      <dgm:spPr/>
    </dgm:pt>
    <dgm:pt modelId="{963B0810-2F65-42AC-BF65-3E63F21D3728}" type="pres">
      <dgm:prSet presAssocID="{3159B5C0-5B29-4E24-B0C8-6FAE342FE189}" presName="childText" presStyleLbl="conFgAcc1" presStyleIdx="0" presStyleCnt="6">
        <dgm:presLayoutVars>
          <dgm:bulletEnabled val="1"/>
        </dgm:presLayoutVars>
      </dgm:prSet>
      <dgm:spPr/>
    </dgm:pt>
    <dgm:pt modelId="{896B3D46-1333-4C8C-BB29-FB935971BA11}" type="pres">
      <dgm:prSet presAssocID="{2C2334E2-B26B-4451-9B36-3D861EEE3C86}" presName="spaceBetweenRectangles" presStyleCnt="0"/>
      <dgm:spPr/>
    </dgm:pt>
    <dgm:pt modelId="{37344124-601C-497A-903D-8FE177DC98D4}" type="pres">
      <dgm:prSet presAssocID="{E7DBF4CE-E667-430C-9481-C22FDCFD068E}" presName="parentLin" presStyleCnt="0"/>
      <dgm:spPr/>
    </dgm:pt>
    <dgm:pt modelId="{496D3086-EEFB-4B8F-9498-FC2ED0734010}" type="pres">
      <dgm:prSet presAssocID="{E7DBF4CE-E667-430C-9481-C22FDCFD068E}" presName="parentLeftMargin" presStyleLbl="node1" presStyleIdx="0" presStyleCnt="6"/>
      <dgm:spPr/>
    </dgm:pt>
    <dgm:pt modelId="{EA65DAF3-06D6-4044-B0C1-2877BDC69F7F}" type="pres">
      <dgm:prSet presAssocID="{E7DBF4CE-E667-430C-9481-C22FDCFD068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832F114-E277-452F-B040-5D99745333BA}" type="pres">
      <dgm:prSet presAssocID="{E7DBF4CE-E667-430C-9481-C22FDCFD068E}" presName="negativeSpace" presStyleCnt="0"/>
      <dgm:spPr/>
    </dgm:pt>
    <dgm:pt modelId="{05DCA2C1-6F28-4018-813D-4A1D8FE9578E}" type="pres">
      <dgm:prSet presAssocID="{E7DBF4CE-E667-430C-9481-C22FDCFD068E}" presName="childText" presStyleLbl="conFgAcc1" presStyleIdx="1" presStyleCnt="6">
        <dgm:presLayoutVars>
          <dgm:bulletEnabled val="1"/>
        </dgm:presLayoutVars>
      </dgm:prSet>
      <dgm:spPr/>
    </dgm:pt>
    <dgm:pt modelId="{DC035597-1FBC-47B8-B557-99AE3CAD74E4}" type="pres">
      <dgm:prSet presAssocID="{1928722B-3573-4895-90EE-4AB3EB4FD8CF}" presName="spaceBetweenRectangles" presStyleCnt="0"/>
      <dgm:spPr/>
    </dgm:pt>
    <dgm:pt modelId="{FCA6D952-D7CA-4A12-994A-0C2CFCC23F89}" type="pres">
      <dgm:prSet presAssocID="{D0555290-8F8C-4163-A304-56A99A24353E}" presName="parentLin" presStyleCnt="0"/>
      <dgm:spPr/>
    </dgm:pt>
    <dgm:pt modelId="{2B9BE5EF-C28C-424E-8FB0-5A3AB2348FCD}" type="pres">
      <dgm:prSet presAssocID="{D0555290-8F8C-4163-A304-56A99A24353E}" presName="parentLeftMargin" presStyleLbl="node1" presStyleIdx="1" presStyleCnt="6"/>
      <dgm:spPr/>
    </dgm:pt>
    <dgm:pt modelId="{778BA494-E667-47D5-89A4-A2232BFC9E99}" type="pres">
      <dgm:prSet presAssocID="{D0555290-8F8C-4163-A304-56A99A24353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0EF5D8C-429B-4D56-B693-1217EED8B977}" type="pres">
      <dgm:prSet presAssocID="{D0555290-8F8C-4163-A304-56A99A24353E}" presName="negativeSpace" presStyleCnt="0"/>
      <dgm:spPr/>
    </dgm:pt>
    <dgm:pt modelId="{3CCCD711-0B27-4361-8BCD-CC8849605C5A}" type="pres">
      <dgm:prSet presAssocID="{D0555290-8F8C-4163-A304-56A99A24353E}" presName="childText" presStyleLbl="conFgAcc1" presStyleIdx="2" presStyleCnt="6">
        <dgm:presLayoutVars>
          <dgm:bulletEnabled val="1"/>
        </dgm:presLayoutVars>
      </dgm:prSet>
      <dgm:spPr/>
    </dgm:pt>
    <dgm:pt modelId="{C6209B1B-FD5E-4141-B33D-5DE69FC099B8}" type="pres">
      <dgm:prSet presAssocID="{DE679D7C-011D-4739-9733-D7E10F9D25E6}" presName="spaceBetweenRectangles" presStyleCnt="0"/>
      <dgm:spPr/>
    </dgm:pt>
    <dgm:pt modelId="{7D06C254-2DB1-476C-B105-9A57C32A621A}" type="pres">
      <dgm:prSet presAssocID="{17C1A3CF-73F9-4460-9DB3-A8E546166A4A}" presName="parentLin" presStyleCnt="0"/>
      <dgm:spPr/>
    </dgm:pt>
    <dgm:pt modelId="{D5D5EFC6-C344-410D-AA38-3756F3645115}" type="pres">
      <dgm:prSet presAssocID="{17C1A3CF-73F9-4460-9DB3-A8E546166A4A}" presName="parentLeftMargin" presStyleLbl="node1" presStyleIdx="2" presStyleCnt="6"/>
      <dgm:spPr/>
    </dgm:pt>
    <dgm:pt modelId="{2631CF6C-CD39-4747-AF7B-69867BB346DE}" type="pres">
      <dgm:prSet presAssocID="{17C1A3CF-73F9-4460-9DB3-A8E546166A4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2258D78-12ED-4945-964C-1AA1E42F7389}" type="pres">
      <dgm:prSet presAssocID="{17C1A3CF-73F9-4460-9DB3-A8E546166A4A}" presName="negativeSpace" presStyleCnt="0"/>
      <dgm:spPr/>
    </dgm:pt>
    <dgm:pt modelId="{032A095D-E949-4A2A-929A-D81354642248}" type="pres">
      <dgm:prSet presAssocID="{17C1A3CF-73F9-4460-9DB3-A8E546166A4A}" presName="childText" presStyleLbl="conFgAcc1" presStyleIdx="3" presStyleCnt="6">
        <dgm:presLayoutVars>
          <dgm:bulletEnabled val="1"/>
        </dgm:presLayoutVars>
      </dgm:prSet>
      <dgm:spPr/>
    </dgm:pt>
    <dgm:pt modelId="{734F13A9-155A-4218-9109-B825A25B369A}" type="pres">
      <dgm:prSet presAssocID="{460F81D5-DE3D-4A94-92D3-72BA0FD388F3}" presName="spaceBetweenRectangles" presStyleCnt="0"/>
      <dgm:spPr/>
    </dgm:pt>
    <dgm:pt modelId="{E0376432-F6BF-49D2-BADE-BB4999DCD639}" type="pres">
      <dgm:prSet presAssocID="{F7DA7AA7-B66E-4411-B3DC-74FC2DCA6650}" presName="parentLin" presStyleCnt="0"/>
      <dgm:spPr/>
    </dgm:pt>
    <dgm:pt modelId="{775740B3-C097-48ED-A50B-C6E4B0179EAC}" type="pres">
      <dgm:prSet presAssocID="{F7DA7AA7-B66E-4411-B3DC-74FC2DCA6650}" presName="parentLeftMargin" presStyleLbl="node1" presStyleIdx="3" presStyleCnt="6"/>
      <dgm:spPr/>
    </dgm:pt>
    <dgm:pt modelId="{8552F307-E395-4326-A11F-F182938848DE}" type="pres">
      <dgm:prSet presAssocID="{F7DA7AA7-B66E-4411-B3DC-74FC2DCA665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BE84188-3F2E-4A42-8F5C-65AB145EE7C4}" type="pres">
      <dgm:prSet presAssocID="{F7DA7AA7-B66E-4411-B3DC-74FC2DCA6650}" presName="negativeSpace" presStyleCnt="0"/>
      <dgm:spPr/>
    </dgm:pt>
    <dgm:pt modelId="{16D52A65-5A1E-47BD-ABA3-2FF4E0ADF5F1}" type="pres">
      <dgm:prSet presAssocID="{F7DA7AA7-B66E-4411-B3DC-74FC2DCA6650}" presName="childText" presStyleLbl="conFgAcc1" presStyleIdx="4" presStyleCnt="6">
        <dgm:presLayoutVars>
          <dgm:bulletEnabled val="1"/>
        </dgm:presLayoutVars>
      </dgm:prSet>
      <dgm:spPr/>
    </dgm:pt>
    <dgm:pt modelId="{87A25E9F-BDA5-46E2-9BDD-F30FDBBF932D}" type="pres">
      <dgm:prSet presAssocID="{C04C2C7C-95AB-4495-9DCE-735BF75C8C42}" presName="spaceBetweenRectangles" presStyleCnt="0"/>
      <dgm:spPr/>
    </dgm:pt>
    <dgm:pt modelId="{5AF98BE9-7721-429D-BECD-FA45563B419E}" type="pres">
      <dgm:prSet presAssocID="{D4129369-BFFF-470D-A458-048BAC929C41}" presName="parentLin" presStyleCnt="0"/>
      <dgm:spPr/>
    </dgm:pt>
    <dgm:pt modelId="{D2E1280D-3BEB-4360-B0D0-17C0CA3F0BB5}" type="pres">
      <dgm:prSet presAssocID="{D4129369-BFFF-470D-A458-048BAC929C41}" presName="parentLeftMargin" presStyleLbl="node1" presStyleIdx="4" presStyleCnt="6"/>
      <dgm:spPr/>
    </dgm:pt>
    <dgm:pt modelId="{94C5060F-BE31-4691-88E2-66EE36C58CC9}" type="pres">
      <dgm:prSet presAssocID="{D4129369-BFFF-470D-A458-048BAC929C4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EA27992E-4FE6-4301-8B37-B607D16A2C9F}" type="pres">
      <dgm:prSet presAssocID="{D4129369-BFFF-470D-A458-048BAC929C41}" presName="negativeSpace" presStyleCnt="0"/>
      <dgm:spPr/>
    </dgm:pt>
    <dgm:pt modelId="{69D42FC3-BACC-4F0E-95CA-D54C6B731DFE}" type="pres">
      <dgm:prSet presAssocID="{D4129369-BFFF-470D-A458-048BAC929C4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57174303-D55C-4697-8E6F-1A00AB8A212C}" type="presOf" srcId="{B8FF80BF-8F95-4556-B47F-8CEA07DF0E29}" destId="{05DCA2C1-6F28-4018-813D-4A1D8FE9578E}" srcOrd="0" destOrd="0" presId="urn:microsoft.com/office/officeart/2005/8/layout/list1"/>
    <dgm:cxn modelId="{7B5A8C0C-42F8-4266-A69D-DBDA919F61B5}" type="presOf" srcId="{F7DA7AA7-B66E-4411-B3DC-74FC2DCA6650}" destId="{8552F307-E395-4326-A11F-F182938848DE}" srcOrd="1" destOrd="0" presId="urn:microsoft.com/office/officeart/2005/8/layout/list1"/>
    <dgm:cxn modelId="{EFF5AD11-833D-43B7-8ECC-780A87348DEE}" srcId="{0EA4920C-7AFC-47AA-9818-4C3DAEBCE585}" destId="{17C1A3CF-73F9-4460-9DB3-A8E546166A4A}" srcOrd="3" destOrd="0" parTransId="{E4059FA4-80AD-4CDE-914F-B02D09711922}" sibTransId="{460F81D5-DE3D-4A94-92D3-72BA0FD388F3}"/>
    <dgm:cxn modelId="{8F1C3313-E787-4037-B040-80ED37D05C1F}" type="presOf" srcId="{F7DA7AA7-B66E-4411-B3DC-74FC2DCA6650}" destId="{775740B3-C097-48ED-A50B-C6E4B0179EAC}" srcOrd="0" destOrd="0" presId="urn:microsoft.com/office/officeart/2005/8/layout/list1"/>
    <dgm:cxn modelId="{E8E05217-50D3-4B27-AEE4-AE94C6B2CD94}" type="presOf" srcId="{3C80774D-880E-4BD5-8B51-17D2C4553527}" destId="{16D52A65-5A1E-47BD-ABA3-2FF4E0ADF5F1}" srcOrd="0" destOrd="1" presId="urn:microsoft.com/office/officeart/2005/8/layout/list1"/>
    <dgm:cxn modelId="{2E992F1F-E185-43EE-B3B3-02400CB623EE}" type="presOf" srcId="{FF67C23C-64DD-479B-83CB-B2832EB741B1}" destId="{032A095D-E949-4A2A-929A-D81354642248}" srcOrd="0" destOrd="0" presId="urn:microsoft.com/office/officeart/2005/8/layout/list1"/>
    <dgm:cxn modelId="{524B7621-26C3-4BB6-9194-120D3A92460C}" type="presOf" srcId="{86171B14-9085-49F7-A390-D2E5239A598D}" destId="{963B0810-2F65-42AC-BF65-3E63F21D3728}" srcOrd="0" destOrd="1" presId="urn:microsoft.com/office/officeart/2005/8/layout/list1"/>
    <dgm:cxn modelId="{1DB72936-87C3-409F-B337-C65D31EE1090}" type="presOf" srcId="{E7DBF4CE-E667-430C-9481-C22FDCFD068E}" destId="{EA65DAF3-06D6-4044-B0C1-2877BDC69F7F}" srcOrd="1" destOrd="0" presId="urn:microsoft.com/office/officeart/2005/8/layout/list1"/>
    <dgm:cxn modelId="{816BC038-D8FF-499A-80AA-E45F19411B61}" type="presOf" srcId="{D4129369-BFFF-470D-A458-048BAC929C41}" destId="{94C5060F-BE31-4691-88E2-66EE36C58CC9}" srcOrd="1" destOrd="0" presId="urn:microsoft.com/office/officeart/2005/8/layout/list1"/>
    <dgm:cxn modelId="{EBBB1B3E-19E9-4245-B549-9EBFF23CCC0A}" srcId="{E7DBF4CE-E667-430C-9481-C22FDCFD068E}" destId="{B8FF80BF-8F95-4556-B47F-8CEA07DF0E29}" srcOrd="0" destOrd="0" parTransId="{75B7876A-B16F-4FD2-822B-973E059782D5}" sibTransId="{D852E0F1-E368-4B61-B9B9-0598D1B9D2A5}"/>
    <dgm:cxn modelId="{DEE2A646-3B9F-4D8B-A705-57B7288786AA}" type="presOf" srcId="{AFDCB5FC-C234-4CFE-970E-156414539F10}" destId="{963B0810-2F65-42AC-BF65-3E63F21D3728}" srcOrd="0" destOrd="0" presId="urn:microsoft.com/office/officeart/2005/8/layout/list1"/>
    <dgm:cxn modelId="{5CEC6B67-3426-4A50-A756-9BBA6A70B2E5}" type="presOf" srcId="{1DB0C9B9-4ADE-4994-B308-B7E5627A0B82}" destId="{16D52A65-5A1E-47BD-ABA3-2FF4E0ADF5F1}" srcOrd="0" destOrd="0" presId="urn:microsoft.com/office/officeart/2005/8/layout/list1"/>
    <dgm:cxn modelId="{A398F468-0C39-40BB-8885-E7F6C21A61FF}" type="presOf" srcId="{17C1A3CF-73F9-4460-9DB3-A8E546166A4A}" destId="{D5D5EFC6-C344-410D-AA38-3756F3645115}" srcOrd="0" destOrd="0" presId="urn:microsoft.com/office/officeart/2005/8/layout/list1"/>
    <dgm:cxn modelId="{19630049-DA2D-4E0E-893D-8C78D43ED6C4}" srcId="{0EA4920C-7AFC-47AA-9818-4C3DAEBCE585}" destId="{E7DBF4CE-E667-430C-9481-C22FDCFD068E}" srcOrd="1" destOrd="0" parTransId="{631D4209-EC97-4B11-8D8E-64E7186769B8}" sibTransId="{1928722B-3573-4895-90EE-4AB3EB4FD8CF}"/>
    <dgm:cxn modelId="{424B9A6C-3700-474C-93DA-FF9AD3034FEE}" type="presOf" srcId="{17C1A3CF-73F9-4460-9DB3-A8E546166A4A}" destId="{2631CF6C-CD39-4747-AF7B-69867BB346DE}" srcOrd="1" destOrd="0" presId="urn:microsoft.com/office/officeart/2005/8/layout/list1"/>
    <dgm:cxn modelId="{1DB9296F-9879-4EAC-82C6-F33EC8641740}" type="presOf" srcId="{E7DBF4CE-E667-430C-9481-C22FDCFD068E}" destId="{496D3086-EEFB-4B8F-9498-FC2ED0734010}" srcOrd="0" destOrd="0" presId="urn:microsoft.com/office/officeart/2005/8/layout/list1"/>
    <dgm:cxn modelId="{C8124E4F-F4FC-42B9-8A27-8EA1A3898318}" srcId="{E7DBF4CE-E667-430C-9481-C22FDCFD068E}" destId="{F9A9D9B7-267C-4850-A17D-E3053648DA8B}" srcOrd="1" destOrd="0" parTransId="{D110DC1B-F4F0-4A7A-A937-AEA1AE9D126D}" sibTransId="{822637A5-8154-4147-A037-D3C01575ABA5}"/>
    <dgm:cxn modelId="{5E5D2552-F40E-4ACB-9CF9-5CF658199173}" srcId="{D4129369-BFFF-470D-A458-048BAC929C41}" destId="{84CCB55B-BCDF-48DF-9C5D-3899C7ED8F6D}" srcOrd="0" destOrd="0" parTransId="{72EFA290-DF5F-472D-AEBF-7D78E5B513C5}" sibTransId="{13E1BBAD-D89B-429D-9D74-362798E84FBE}"/>
    <dgm:cxn modelId="{AE887955-F5C5-4A65-AEE1-76800EC7466B}" srcId="{3159B5C0-5B29-4E24-B0C8-6FAE342FE189}" destId="{86171B14-9085-49F7-A390-D2E5239A598D}" srcOrd="1" destOrd="0" parTransId="{5D23579B-F3E1-46C5-8DD1-5B24FAC6D1CB}" sibTransId="{55237F13-61C5-4007-8C46-1B53F2407874}"/>
    <dgm:cxn modelId="{804EF676-7C0F-4029-800A-C0B61202973F}" type="presOf" srcId="{0EA4920C-7AFC-47AA-9818-4C3DAEBCE585}" destId="{421394F1-C1F9-45C6-A584-64A9C0CD5233}" srcOrd="0" destOrd="0" presId="urn:microsoft.com/office/officeart/2005/8/layout/list1"/>
    <dgm:cxn modelId="{2D699F7C-F4B0-4727-A69F-1156DB6055F4}" srcId="{0EA4920C-7AFC-47AA-9818-4C3DAEBCE585}" destId="{3159B5C0-5B29-4E24-B0C8-6FAE342FE189}" srcOrd="0" destOrd="0" parTransId="{641E9282-6070-4366-B5B9-22FE6A756057}" sibTransId="{2C2334E2-B26B-4451-9B36-3D861EEE3C86}"/>
    <dgm:cxn modelId="{B5311C94-5A74-48FB-A113-69A8D5468A36}" type="presOf" srcId="{F9A9D9B7-267C-4850-A17D-E3053648DA8B}" destId="{05DCA2C1-6F28-4018-813D-4A1D8FE9578E}" srcOrd="0" destOrd="1" presId="urn:microsoft.com/office/officeart/2005/8/layout/list1"/>
    <dgm:cxn modelId="{1AB13794-5646-4E06-881A-8A33BF5E1464}" type="presOf" srcId="{D0555290-8F8C-4163-A304-56A99A24353E}" destId="{778BA494-E667-47D5-89A4-A2232BFC9E99}" srcOrd="1" destOrd="0" presId="urn:microsoft.com/office/officeart/2005/8/layout/list1"/>
    <dgm:cxn modelId="{A4F97498-61C4-4635-B431-25467E106E98}" srcId="{17C1A3CF-73F9-4460-9DB3-A8E546166A4A}" destId="{FF67C23C-64DD-479B-83CB-B2832EB741B1}" srcOrd="0" destOrd="0" parTransId="{D986A797-F790-4E9A-8CB2-8B34AAFD8FD1}" sibTransId="{95B29A58-7376-460A-BDA5-2F9DBDCF8968}"/>
    <dgm:cxn modelId="{F344319A-5960-4D37-B9A2-F34EEE123321}" type="presOf" srcId="{D0555290-8F8C-4163-A304-56A99A24353E}" destId="{2B9BE5EF-C28C-424E-8FB0-5A3AB2348FCD}" srcOrd="0" destOrd="0" presId="urn:microsoft.com/office/officeart/2005/8/layout/list1"/>
    <dgm:cxn modelId="{19AB5A9B-4F4E-4FB5-BED5-BD4A228987D4}" type="presOf" srcId="{3159B5C0-5B29-4E24-B0C8-6FAE342FE189}" destId="{1794C840-EDB5-4B88-9B70-89C0D37AFA94}" srcOrd="1" destOrd="0" presId="urn:microsoft.com/office/officeart/2005/8/layout/list1"/>
    <dgm:cxn modelId="{F822559F-EAD9-40DF-B93D-F10BDD788225}" srcId="{F7DA7AA7-B66E-4411-B3DC-74FC2DCA6650}" destId="{3C80774D-880E-4BD5-8B51-17D2C4553527}" srcOrd="1" destOrd="0" parTransId="{E16CB786-A5A1-4C7F-A46E-FE64891E7D62}" sibTransId="{79752137-66D9-42D5-8C46-032292B6FFAB}"/>
    <dgm:cxn modelId="{7DF53EA6-1E23-4442-9B82-FBC5D14F0328}" srcId="{D0555290-8F8C-4163-A304-56A99A24353E}" destId="{A49A1FFA-AFF5-48C5-9210-7F652016A5F0}" srcOrd="0" destOrd="0" parTransId="{8A871648-3042-42E5-996E-FD4FFA7BF15F}" sibTransId="{170DF495-25C9-40AF-AF51-1263D7F98DC1}"/>
    <dgm:cxn modelId="{FDE0CEC3-0BE4-4ED1-85DB-9D312D10B43B}" type="presOf" srcId="{D4129369-BFFF-470D-A458-048BAC929C41}" destId="{D2E1280D-3BEB-4360-B0D0-17C0CA3F0BB5}" srcOrd="0" destOrd="0" presId="urn:microsoft.com/office/officeart/2005/8/layout/list1"/>
    <dgm:cxn modelId="{C9112DC6-8BF5-4713-8C29-61B04ED63228}" srcId="{0EA4920C-7AFC-47AA-9818-4C3DAEBCE585}" destId="{F7DA7AA7-B66E-4411-B3DC-74FC2DCA6650}" srcOrd="4" destOrd="0" parTransId="{799C4069-4D57-446F-B274-D71BAB7E11F3}" sibTransId="{C04C2C7C-95AB-4495-9DCE-735BF75C8C42}"/>
    <dgm:cxn modelId="{3F6B0DCC-3A5F-4586-B9B4-6FD85F93E7D4}" type="presOf" srcId="{B150D17A-9DAA-466A-A6EA-92D88212213C}" destId="{3CCCD711-0B27-4361-8BCD-CC8849605C5A}" srcOrd="0" destOrd="1" presId="urn:microsoft.com/office/officeart/2005/8/layout/list1"/>
    <dgm:cxn modelId="{2F26AAD0-5590-4682-A9B6-D6F646B88F54}" srcId="{0EA4920C-7AFC-47AA-9818-4C3DAEBCE585}" destId="{D0555290-8F8C-4163-A304-56A99A24353E}" srcOrd="2" destOrd="0" parTransId="{C189B843-DF28-49A8-B6C8-F36A7ACF444A}" sibTransId="{DE679D7C-011D-4739-9733-D7E10F9D25E6}"/>
    <dgm:cxn modelId="{63A50ED8-0E95-4FAB-AD57-66558BBE934C}" srcId="{3159B5C0-5B29-4E24-B0C8-6FAE342FE189}" destId="{AFDCB5FC-C234-4CFE-970E-156414539F10}" srcOrd="0" destOrd="0" parTransId="{B47D5A08-F34F-4016-B24A-315256F662C3}" sibTransId="{ED393489-7A0C-46B9-9EA5-2135731E39CF}"/>
    <dgm:cxn modelId="{7E63A8DF-F6DC-43AB-AD60-73A4CE8D01E9}" type="presOf" srcId="{3159B5C0-5B29-4E24-B0C8-6FAE342FE189}" destId="{4351A316-D7ED-4D33-9852-42BD49C495D5}" srcOrd="0" destOrd="0" presId="urn:microsoft.com/office/officeart/2005/8/layout/list1"/>
    <dgm:cxn modelId="{8D36AEF1-56B5-4A70-B8DD-CF85B1415647}" type="presOf" srcId="{84CCB55B-BCDF-48DF-9C5D-3899C7ED8F6D}" destId="{69D42FC3-BACC-4F0E-95CA-D54C6B731DFE}" srcOrd="0" destOrd="0" presId="urn:microsoft.com/office/officeart/2005/8/layout/list1"/>
    <dgm:cxn modelId="{96A6DAF5-BE6D-4364-B9F5-5A886570F75A}" srcId="{0EA4920C-7AFC-47AA-9818-4C3DAEBCE585}" destId="{D4129369-BFFF-470D-A458-048BAC929C41}" srcOrd="5" destOrd="0" parTransId="{EEEDE95C-C7B8-446F-B088-3F999A101396}" sibTransId="{34A1A8F1-E492-4902-8987-7E442A5B9D90}"/>
    <dgm:cxn modelId="{97F1DEF7-5F8D-4B33-B09B-C0785D0B6725}" srcId="{D0555290-8F8C-4163-A304-56A99A24353E}" destId="{B150D17A-9DAA-466A-A6EA-92D88212213C}" srcOrd="1" destOrd="0" parTransId="{6C7D5225-EE87-449E-8530-16657FFA03B6}" sibTransId="{C7D03663-DF53-40EA-9D38-A2D925F271A2}"/>
    <dgm:cxn modelId="{512CD2FD-AA95-43FF-BEA6-FCFACC9CB49D}" type="presOf" srcId="{A49A1FFA-AFF5-48C5-9210-7F652016A5F0}" destId="{3CCCD711-0B27-4361-8BCD-CC8849605C5A}" srcOrd="0" destOrd="0" presId="urn:microsoft.com/office/officeart/2005/8/layout/list1"/>
    <dgm:cxn modelId="{C352A1FF-3EB1-4E2A-AC4F-1717BB2992BE}" srcId="{F7DA7AA7-B66E-4411-B3DC-74FC2DCA6650}" destId="{1DB0C9B9-4ADE-4994-B308-B7E5627A0B82}" srcOrd="0" destOrd="0" parTransId="{023D1A63-5ED3-44AD-AD9E-C37087F6DB05}" sibTransId="{0B260962-54D7-488F-8596-BB6FB81B20F9}"/>
    <dgm:cxn modelId="{6FE60E51-B45D-434B-92D5-1A57037128F6}" type="presParOf" srcId="{421394F1-C1F9-45C6-A584-64A9C0CD5233}" destId="{F452DC4C-A61D-4F9B-AF55-5039D3A81FB0}" srcOrd="0" destOrd="0" presId="urn:microsoft.com/office/officeart/2005/8/layout/list1"/>
    <dgm:cxn modelId="{13CB481F-78DC-402F-81B5-2FD45C9F46EE}" type="presParOf" srcId="{F452DC4C-A61D-4F9B-AF55-5039D3A81FB0}" destId="{4351A316-D7ED-4D33-9852-42BD49C495D5}" srcOrd="0" destOrd="0" presId="urn:microsoft.com/office/officeart/2005/8/layout/list1"/>
    <dgm:cxn modelId="{B7BB6047-73C4-4742-BC65-C7A9A5BFB213}" type="presParOf" srcId="{F452DC4C-A61D-4F9B-AF55-5039D3A81FB0}" destId="{1794C840-EDB5-4B88-9B70-89C0D37AFA94}" srcOrd="1" destOrd="0" presId="urn:microsoft.com/office/officeart/2005/8/layout/list1"/>
    <dgm:cxn modelId="{0A90531D-AB24-4B4E-8BAC-2C01AA115B92}" type="presParOf" srcId="{421394F1-C1F9-45C6-A584-64A9C0CD5233}" destId="{A773C3A2-FFA2-405F-BB75-F689EC0F2FC0}" srcOrd="1" destOrd="0" presId="urn:microsoft.com/office/officeart/2005/8/layout/list1"/>
    <dgm:cxn modelId="{ACE68189-70E5-48CA-8A42-EE1E6523D518}" type="presParOf" srcId="{421394F1-C1F9-45C6-A584-64A9C0CD5233}" destId="{963B0810-2F65-42AC-BF65-3E63F21D3728}" srcOrd="2" destOrd="0" presId="urn:microsoft.com/office/officeart/2005/8/layout/list1"/>
    <dgm:cxn modelId="{808BCE70-EADC-4A81-80B9-094D7DE5329E}" type="presParOf" srcId="{421394F1-C1F9-45C6-A584-64A9C0CD5233}" destId="{896B3D46-1333-4C8C-BB29-FB935971BA11}" srcOrd="3" destOrd="0" presId="urn:microsoft.com/office/officeart/2005/8/layout/list1"/>
    <dgm:cxn modelId="{B0A5A041-F8C7-4CE3-B3B9-4E46F4CD3299}" type="presParOf" srcId="{421394F1-C1F9-45C6-A584-64A9C0CD5233}" destId="{37344124-601C-497A-903D-8FE177DC98D4}" srcOrd="4" destOrd="0" presId="urn:microsoft.com/office/officeart/2005/8/layout/list1"/>
    <dgm:cxn modelId="{4E98DE50-096E-4157-872B-0C8E1B4F7115}" type="presParOf" srcId="{37344124-601C-497A-903D-8FE177DC98D4}" destId="{496D3086-EEFB-4B8F-9498-FC2ED0734010}" srcOrd="0" destOrd="0" presId="urn:microsoft.com/office/officeart/2005/8/layout/list1"/>
    <dgm:cxn modelId="{7F45A642-9156-4D23-ADF6-A6E3B74283B0}" type="presParOf" srcId="{37344124-601C-497A-903D-8FE177DC98D4}" destId="{EA65DAF3-06D6-4044-B0C1-2877BDC69F7F}" srcOrd="1" destOrd="0" presId="urn:microsoft.com/office/officeart/2005/8/layout/list1"/>
    <dgm:cxn modelId="{034ADE08-1EB4-49F5-923D-E33700BED85D}" type="presParOf" srcId="{421394F1-C1F9-45C6-A584-64A9C0CD5233}" destId="{5832F114-E277-452F-B040-5D99745333BA}" srcOrd="5" destOrd="0" presId="urn:microsoft.com/office/officeart/2005/8/layout/list1"/>
    <dgm:cxn modelId="{F0733A6C-0C26-4FDE-8CC1-8C117727291E}" type="presParOf" srcId="{421394F1-C1F9-45C6-A584-64A9C0CD5233}" destId="{05DCA2C1-6F28-4018-813D-4A1D8FE9578E}" srcOrd="6" destOrd="0" presId="urn:microsoft.com/office/officeart/2005/8/layout/list1"/>
    <dgm:cxn modelId="{779F282E-ECE6-4289-BB82-E648E96AD5EC}" type="presParOf" srcId="{421394F1-C1F9-45C6-A584-64A9C0CD5233}" destId="{DC035597-1FBC-47B8-B557-99AE3CAD74E4}" srcOrd="7" destOrd="0" presId="urn:microsoft.com/office/officeart/2005/8/layout/list1"/>
    <dgm:cxn modelId="{661D7A3B-819E-407F-8ABD-AADD21236362}" type="presParOf" srcId="{421394F1-C1F9-45C6-A584-64A9C0CD5233}" destId="{FCA6D952-D7CA-4A12-994A-0C2CFCC23F89}" srcOrd="8" destOrd="0" presId="urn:microsoft.com/office/officeart/2005/8/layout/list1"/>
    <dgm:cxn modelId="{72E4F010-3F0E-40BE-98DD-49AC2666740D}" type="presParOf" srcId="{FCA6D952-D7CA-4A12-994A-0C2CFCC23F89}" destId="{2B9BE5EF-C28C-424E-8FB0-5A3AB2348FCD}" srcOrd="0" destOrd="0" presId="urn:microsoft.com/office/officeart/2005/8/layout/list1"/>
    <dgm:cxn modelId="{C5F7F2FD-6111-4692-B132-056FF60991DC}" type="presParOf" srcId="{FCA6D952-D7CA-4A12-994A-0C2CFCC23F89}" destId="{778BA494-E667-47D5-89A4-A2232BFC9E99}" srcOrd="1" destOrd="0" presId="urn:microsoft.com/office/officeart/2005/8/layout/list1"/>
    <dgm:cxn modelId="{D1606380-E5C7-4BB1-AD2B-6C9B930E3784}" type="presParOf" srcId="{421394F1-C1F9-45C6-A584-64A9C0CD5233}" destId="{20EF5D8C-429B-4D56-B693-1217EED8B977}" srcOrd="9" destOrd="0" presId="urn:microsoft.com/office/officeart/2005/8/layout/list1"/>
    <dgm:cxn modelId="{8F7723DA-8877-4712-9EED-A33FF7D0F0ED}" type="presParOf" srcId="{421394F1-C1F9-45C6-A584-64A9C0CD5233}" destId="{3CCCD711-0B27-4361-8BCD-CC8849605C5A}" srcOrd="10" destOrd="0" presId="urn:microsoft.com/office/officeart/2005/8/layout/list1"/>
    <dgm:cxn modelId="{F4F41F59-AD5E-4CAC-AF65-B073C25DE09D}" type="presParOf" srcId="{421394F1-C1F9-45C6-A584-64A9C0CD5233}" destId="{C6209B1B-FD5E-4141-B33D-5DE69FC099B8}" srcOrd="11" destOrd="0" presId="urn:microsoft.com/office/officeart/2005/8/layout/list1"/>
    <dgm:cxn modelId="{73E76203-6722-46B4-9B14-63F11B627CF8}" type="presParOf" srcId="{421394F1-C1F9-45C6-A584-64A9C0CD5233}" destId="{7D06C254-2DB1-476C-B105-9A57C32A621A}" srcOrd="12" destOrd="0" presId="urn:microsoft.com/office/officeart/2005/8/layout/list1"/>
    <dgm:cxn modelId="{B04AAD99-27BB-4431-A9CF-89C4EF0DEC97}" type="presParOf" srcId="{7D06C254-2DB1-476C-B105-9A57C32A621A}" destId="{D5D5EFC6-C344-410D-AA38-3756F3645115}" srcOrd="0" destOrd="0" presId="urn:microsoft.com/office/officeart/2005/8/layout/list1"/>
    <dgm:cxn modelId="{411C46BA-245C-4D3D-9D50-18D625612FD0}" type="presParOf" srcId="{7D06C254-2DB1-476C-B105-9A57C32A621A}" destId="{2631CF6C-CD39-4747-AF7B-69867BB346DE}" srcOrd="1" destOrd="0" presId="urn:microsoft.com/office/officeart/2005/8/layout/list1"/>
    <dgm:cxn modelId="{B74A58DC-606B-4608-BE12-750BC5D9B2C2}" type="presParOf" srcId="{421394F1-C1F9-45C6-A584-64A9C0CD5233}" destId="{C2258D78-12ED-4945-964C-1AA1E42F7389}" srcOrd="13" destOrd="0" presId="urn:microsoft.com/office/officeart/2005/8/layout/list1"/>
    <dgm:cxn modelId="{3B7E2BAD-C5D9-4CB9-85B2-7D6FE825B4CA}" type="presParOf" srcId="{421394F1-C1F9-45C6-A584-64A9C0CD5233}" destId="{032A095D-E949-4A2A-929A-D81354642248}" srcOrd="14" destOrd="0" presId="urn:microsoft.com/office/officeart/2005/8/layout/list1"/>
    <dgm:cxn modelId="{259BBFD4-8893-4A65-A623-AEF74F159A4B}" type="presParOf" srcId="{421394F1-C1F9-45C6-A584-64A9C0CD5233}" destId="{734F13A9-155A-4218-9109-B825A25B369A}" srcOrd="15" destOrd="0" presId="urn:microsoft.com/office/officeart/2005/8/layout/list1"/>
    <dgm:cxn modelId="{0F920C6B-A186-403A-8CB8-5CA02EDDF7C2}" type="presParOf" srcId="{421394F1-C1F9-45C6-A584-64A9C0CD5233}" destId="{E0376432-F6BF-49D2-BADE-BB4999DCD639}" srcOrd="16" destOrd="0" presId="urn:microsoft.com/office/officeart/2005/8/layout/list1"/>
    <dgm:cxn modelId="{6DA87833-E1FC-451A-93B4-475DCFA2EF6F}" type="presParOf" srcId="{E0376432-F6BF-49D2-BADE-BB4999DCD639}" destId="{775740B3-C097-48ED-A50B-C6E4B0179EAC}" srcOrd="0" destOrd="0" presId="urn:microsoft.com/office/officeart/2005/8/layout/list1"/>
    <dgm:cxn modelId="{57289E7E-0BC4-401C-8EAD-8EA9D5C5C59C}" type="presParOf" srcId="{E0376432-F6BF-49D2-BADE-BB4999DCD639}" destId="{8552F307-E395-4326-A11F-F182938848DE}" srcOrd="1" destOrd="0" presId="urn:microsoft.com/office/officeart/2005/8/layout/list1"/>
    <dgm:cxn modelId="{6C661B70-37A5-4C44-A683-06E27C418F39}" type="presParOf" srcId="{421394F1-C1F9-45C6-A584-64A9C0CD5233}" destId="{EBE84188-3F2E-4A42-8F5C-65AB145EE7C4}" srcOrd="17" destOrd="0" presId="urn:microsoft.com/office/officeart/2005/8/layout/list1"/>
    <dgm:cxn modelId="{F2710B6C-9D0C-41C1-9B5C-4BED0124D517}" type="presParOf" srcId="{421394F1-C1F9-45C6-A584-64A9C0CD5233}" destId="{16D52A65-5A1E-47BD-ABA3-2FF4E0ADF5F1}" srcOrd="18" destOrd="0" presId="urn:microsoft.com/office/officeart/2005/8/layout/list1"/>
    <dgm:cxn modelId="{FBA17DD8-0F8C-47F1-86C2-C276D771116B}" type="presParOf" srcId="{421394F1-C1F9-45C6-A584-64A9C0CD5233}" destId="{87A25E9F-BDA5-46E2-9BDD-F30FDBBF932D}" srcOrd="19" destOrd="0" presId="urn:microsoft.com/office/officeart/2005/8/layout/list1"/>
    <dgm:cxn modelId="{E9687E7A-0ED0-46DD-A47C-D34C5E51B20F}" type="presParOf" srcId="{421394F1-C1F9-45C6-A584-64A9C0CD5233}" destId="{5AF98BE9-7721-429D-BECD-FA45563B419E}" srcOrd="20" destOrd="0" presId="urn:microsoft.com/office/officeart/2005/8/layout/list1"/>
    <dgm:cxn modelId="{C5567718-F3E8-40FD-9383-F549F05D6FE3}" type="presParOf" srcId="{5AF98BE9-7721-429D-BECD-FA45563B419E}" destId="{D2E1280D-3BEB-4360-B0D0-17C0CA3F0BB5}" srcOrd="0" destOrd="0" presId="urn:microsoft.com/office/officeart/2005/8/layout/list1"/>
    <dgm:cxn modelId="{3577BEEF-E2D0-4A5D-9761-3AD0FF5FBC99}" type="presParOf" srcId="{5AF98BE9-7721-429D-BECD-FA45563B419E}" destId="{94C5060F-BE31-4691-88E2-66EE36C58CC9}" srcOrd="1" destOrd="0" presId="urn:microsoft.com/office/officeart/2005/8/layout/list1"/>
    <dgm:cxn modelId="{C4C5BC07-0CF6-4F23-8E10-88A50B827DD1}" type="presParOf" srcId="{421394F1-C1F9-45C6-A584-64A9C0CD5233}" destId="{EA27992E-4FE6-4301-8B37-B607D16A2C9F}" srcOrd="21" destOrd="0" presId="urn:microsoft.com/office/officeart/2005/8/layout/list1"/>
    <dgm:cxn modelId="{442B369D-8B9D-48AD-BE62-74F67180545B}" type="presParOf" srcId="{421394F1-C1F9-45C6-A584-64A9C0CD5233}" destId="{69D42FC3-BACC-4F0E-95CA-D54C6B731DF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 custT="1"/>
      <dgm:spPr/>
      <dgm:t>
        <a:bodyPr/>
        <a:lstStyle/>
        <a:p>
          <a:r>
            <a:rPr lang="en-US" sz="1400" dirty="0"/>
            <a:t>Step 4b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 sz="1600"/>
        </a:p>
      </dgm:t>
    </dgm:pt>
    <dgm:pt modelId="{5AFE039E-E616-47A4-B8B3-734EA4D4EFFE}" type="sibTrans" cxnId="{9E1B26FC-DB30-461F-8DEA-5A44F0F8D117}">
      <dgm:prSet custT="1"/>
      <dgm:spPr/>
      <dgm:t>
        <a:bodyPr/>
        <a:lstStyle/>
        <a:p>
          <a:endParaRPr lang="en-US" sz="700"/>
        </a:p>
      </dgm:t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5b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6b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4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5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A29AE1F7-038B-47D5-A3BB-85FBC283E873}" type="pres">
      <dgm:prSet presAssocID="{F0F36603-F436-47F9-B725-CAFD6ECFDFE6}" presName="node" presStyleLbl="node1" presStyleIdx="0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0" presStyleCnt="2"/>
      <dgm:spPr/>
    </dgm:pt>
    <dgm:pt modelId="{C0022FA0-6D65-432A-A0D2-627610E42CD7}" type="pres">
      <dgm:prSet presAssocID="{FA1D28C8-DF18-45C7-A9AC-7E204E493D6B}" presName="connectorText" presStyleLbl="sibTrans2D1" presStyleIdx="0" presStyleCnt="2"/>
      <dgm:spPr/>
    </dgm:pt>
    <dgm:pt modelId="{AF6D8048-BA2A-4E11-A240-854E18F1B983}" type="pres">
      <dgm:prSet presAssocID="{A24B6C73-4220-4775-BA6E-E38156DF5688}" presName="node" presStyleLbl="node1" presStyleIdx="1" presStyleCnt="3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1" presStyleCnt="2"/>
      <dgm:spPr/>
    </dgm:pt>
    <dgm:pt modelId="{8C73A0C7-A6F1-4B67-B56F-F5C6F9A2E18B}" type="pres">
      <dgm:prSet presAssocID="{C7AD4B79-C4A1-426E-842D-087A9411F946}" presName="connectorText" presStyleLbl="sibTrans2D1" presStyleIdx="1" presStyleCnt="2"/>
      <dgm:spPr/>
    </dgm:pt>
    <dgm:pt modelId="{1D4A38B9-A90A-4459-990A-6CEAEBFCB975}" type="pres">
      <dgm:prSet presAssocID="{52A55A32-ECF1-4200-A5BE-6BB1C082A260}" presName="node" presStyleLbl="node1" presStyleIdx="2" presStyleCnt="3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2" destOrd="0" parTransId="{41B343E0-1173-47E6-9CD2-B133DB860AE9}" sibTransId="{1A8C4A4E-ACBE-496E-AE12-BFCDFCE04E8E}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0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1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B276F4E-5413-4A40-BBDC-C2F9D2B64F52}" type="presParOf" srcId="{E8D8D95C-99F4-40B9-91AF-05F061B1D87E}" destId="{A29AE1F7-038B-47D5-A3BB-85FBC283E873}" srcOrd="0" destOrd="0" presId="urn:microsoft.com/office/officeart/2005/8/layout/process1"/>
    <dgm:cxn modelId="{882FB14B-624F-4FC9-86EB-2EB2FD8B8C21}" type="presParOf" srcId="{E8D8D95C-99F4-40B9-91AF-05F061B1D87E}" destId="{0A0705DF-51EB-4BC2-87CB-603B1F2020E4}" srcOrd="1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2" destOrd="0" presId="urn:microsoft.com/office/officeart/2005/8/layout/process1"/>
    <dgm:cxn modelId="{9110DEC4-0EC7-44D3-A5E4-F1F1DC83123D}" type="presParOf" srcId="{E8D8D95C-99F4-40B9-91AF-05F061B1D87E}" destId="{26353EBF-DA5A-4C59-BCCE-7657CC72E24C}" srcOrd="3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52A55A32-ECF1-4200-A5BE-6BB1C082A260}">
      <dgm:prSet phldrT="[Text]"/>
      <dgm:spPr/>
      <dgm:t>
        <a:bodyPr/>
        <a:lstStyle/>
        <a:p>
          <a:endParaRPr lang="en-US" dirty="0"/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ECE3A8D-4432-4583-9003-9ED9E9F09CF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BD06DD-E078-4E3C-9CB3-6A5708E7F0D1}">
      <dgm:prSet phldrT="[Text]"/>
      <dgm:spPr/>
      <dgm:t>
        <a:bodyPr/>
        <a:lstStyle/>
        <a:p>
          <a:r>
            <a:rPr lang="en-US" dirty="0"/>
            <a:t>Test Loop Condition</a:t>
          </a:r>
        </a:p>
      </dgm:t>
    </dgm:pt>
    <dgm:pt modelId="{AE170EE4-7CDB-427C-AE4B-E8ABBDD3AB57}" type="parTrans" cxnId="{1C37973A-2A49-463F-8E49-8B109B9FC0F1}">
      <dgm:prSet/>
      <dgm:spPr/>
      <dgm:t>
        <a:bodyPr/>
        <a:lstStyle/>
        <a:p>
          <a:endParaRPr lang="en-US"/>
        </a:p>
      </dgm:t>
    </dgm:pt>
    <dgm:pt modelId="{662F6213-73C7-4F57-AB7D-E0F24353FAED}" type="sibTrans" cxnId="{1C37973A-2A49-463F-8E49-8B109B9FC0F1}">
      <dgm:prSet/>
      <dgm:spPr/>
      <dgm:t>
        <a:bodyPr/>
        <a:lstStyle/>
        <a:p>
          <a:endParaRPr lang="en-US"/>
        </a:p>
      </dgm:t>
    </dgm:pt>
    <dgm:pt modelId="{EC57241C-E03C-4C00-9DA8-AC308A33F4D6}">
      <dgm:prSet phldrT="[Text]"/>
      <dgm:spPr/>
      <dgm:t>
        <a:bodyPr/>
        <a:lstStyle/>
        <a:p>
          <a:r>
            <a:rPr lang="en-US" dirty="0"/>
            <a:t>Loop Step 1</a:t>
          </a:r>
        </a:p>
      </dgm:t>
    </dgm:pt>
    <dgm:pt modelId="{84AD2735-0DE8-443E-8356-424AF230F820}" type="parTrans" cxnId="{C2C6BED5-BFEC-4219-BFBA-5C5D2AC8DD71}">
      <dgm:prSet/>
      <dgm:spPr/>
      <dgm:t>
        <a:bodyPr/>
        <a:lstStyle/>
        <a:p>
          <a:endParaRPr lang="en-US"/>
        </a:p>
      </dgm:t>
    </dgm:pt>
    <dgm:pt modelId="{B218BA9B-1367-462A-8D16-957DABF6A0A1}" type="sibTrans" cxnId="{C2C6BED5-BFEC-4219-BFBA-5C5D2AC8DD71}">
      <dgm:prSet/>
      <dgm:spPr/>
      <dgm:t>
        <a:bodyPr/>
        <a:lstStyle/>
        <a:p>
          <a:endParaRPr lang="en-US"/>
        </a:p>
      </dgm:t>
    </dgm:pt>
    <dgm:pt modelId="{A5E2DDC9-9A38-4637-B0A4-F6B317E0EA86}">
      <dgm:prSet phldrT="[Text]"/>
      <dgm:spPr/>
      <dgm:t>
        <a:bodyPr/>
        <a:lstStyle/>
        <a:p>
          <a:r>
            <a:rPr lang="en-US" dirty="0"/>
            <a:t>Loop Step 2</a:t>
          </a:r>
        </a:p>
      </dgm:t>
    </dgm:pt>
    <dgm:pt modelId="{B21B505B-53F8-4CDF-A3B3-258266F53E07}" type="parTrans" cxnId="{C8EFCF13-3DBF-44A4-89A7-E73D73E2FBE7}">
      <dgm:prSet/>
      <dgm:spPr/>
      <dgm:t>
        <a:bodyPr/>
        <a:lstStyle/>
        <a:p>
          <a:endParaRPr lang="en-US"/>
        </a:p>
      </dgm:t>
    </dgm:pt>
    <dgm:pt modelId="{7E7EA22C-8389-408B-ABB7-03D827940DE5}" type="sibTrans" cxnId="{C8EFCF13-3DBF-44A4-89A7-E73D73E2FBE7}">
      <dgm:prSet/>
      <dgm:spPr/>
      <dgm:t>
        <a:bodyPr/>
        <a:lstStyle/>
        <a:p>
          <a:endParaRPr lang="en-US"/>
        </a:p>
      </dgm:t>
    </dgm:pt>
    <dgm:pt modelId="{7D401739-5F8F-4B16-946D-E1A335C6A8D0}">
      <dgm:prSet phldrT="[Text]"/>
      <dgm:spPr/>
      <dgm:t>
        <a:bodyPr/>
        <a:lstStyle/>
        <a:p>
          <a:r>
            <a:rPr lang="en-US" dirty="0"/>
            <a:t>Loop Step 3</a:t>
          </a:r>
        </a:p>
      </dgm:t>
    </dgm:pt>
    <dgm:pt modelId="{EB2FD8B0-C2B2-4F3B-8FD5-924827B81553}" type="parTrans" cxnId="{1BEF9C91-C051-4506-8D32-CFB569588773}">
      <dgm:prSet/>
      <dgm:spPr/>
      <dgm:t>
        <a:bodyPr/>
        <a:lstStyle/>
        <a:p>
          <a:endParaRPr lang="en-US"/>
        </a:p>
      </dgm:t>
    </dgm:pt>
    <dgm:pt modelId="{614DD040-D93F-4F07-A877-E7241E108266}" type="sibTrans" cxnId="{1BEF9C91-C051-4506-8D32-CFB569588773}">
      <dgm:prSet/>
      <dgm:spPr/>
      <dgm:t>
        <a:bodyPr/>
        <a:lstStyle/>
        <a:p>
          <a:endParaRPr lang="en-US"/>
        </a:p>
      </dgm:t>
    </dgm:pt>
    <dgm:pt modelId="{ABFF001A-CD4C-4D0B-82B8-74935F8D3C12}">
      <dgm:prSet phldrT="[Text]"/>
      <dgm:spPr/>
      <dgm:t>
        <a:bodyPr/>
        <a:lstStyle/>
        <a:p>
          <a:r>
            <a:rPr lang="en-US" dirty="0"/>
            <a:t>Loop Step 4</a:t>
          </a:r>
        </a:p>
      </dgm:t>
    </dgm:pt>
    <dgm:pt modelId="{F9D8F377-23C6-42CE-A9C4-20E9174EC6D6}" type="parTrans" cxnId="{861762D3-83A5-4F3E-9AE8-5EFB7EE20BA2}">
      <dgm:prSet/>
      <dgm:spPr/>
      <dgm:t>
        <a:bodyPr/>
        <a:lstStyle/>
        <a:p>
          <a:endParaRPr lang="en-US"/>
        </a:p>
      </dgm:t>
    </dgm:pt>
    <dgm:pt modelId="{5DB84D29-F2C5-43E3-80AD-7F5018D223BA}" type="sibTrans" cxnId="{861762D3-83A5-4F3E-9AE8-5EFB7EE20BA2}">
      <dgm:prSet/>
      <dgm:spPr/>
      <dgm:t>
        <a:bodyPr/>
        <a:lstStyle/>
        <a:p>
          <a:endParaRPr lang="en-US"/>
        </a:p>
      </dgm:t>
    </dgm:pt>
    <dgm:pt modelId="{957D2FC1-EE7D-42D1-BDD8-86EC5E9D4036}" type="pres">
      <dgm:prSet presAssocID="{1ECE3A8D-4432-4583-9003-9ED9E9F09CF6}" presName="Name0" presStyleCnt="0">
        <dgm:presLayoutVars>
          <dgm:dir/>
          <dgm:resizeHandles val="exact"/>
        </dgm:presLayoutVars>
      </dgm:prSet>
      <dgm:spPr/>
    </dgm:pt>
    <dgm:pt modelId="{4DD98DE8-487A-47D6-9360-A38F0E482D5B}" type="pres">
      <dgm:prSet presAssocID="{1ECE3A8D-4432-4583-9003-9ED9E9F09CF6}" presName="cycle" presStyleCnt="0"/>
      <dgm:spPr/>
    </dgm:pt>
    <dgm:pt modelId="{DBC6B8C5-88A3-4FAA-8477-38DCD21C2BE5}" type="pres">
      <dgm:prSet presAssocID="{1DBD06DD-E078-4E3C-9CB3-6A5708E7F0D1}" presName="nodeFirstNode" presStyleLbl="node1" presStyleIdx="0" presStyleCnt="5">
        <dgm:presLayoutVars>
          <dgm:bulletEnabled val="1"/>
        </dgm:presLayoutVars>
      </dgm:prSet>
      <dgm:spPr/>
    </dgm:pt>
    <dgm:pt modelId="{B5C5B1DE-DA30-4762-84E6-C6F15AB0AD11}" type="pres">
      <dgm:prSet presAssocID="{662F6213-73C7-4F57-AB7D-E0F24353FAED}" presName="sibTransFirstNode" presStyleLbl="bgShp" presStyleIdx="0" presStyleCnt="1"/>
      <dgm:spPr/>
    </dgm:pt>
    <dgm:pt modelId="{531F81DA-D898-4055-8B8B-4A6908E748FE}" type="pres">
      <dgm:prSet presAssocID="{EC57241C-E03C-4C00-9DA8-AC308A33F4D6}" presName="nodeFollowingNodes" presStyleLbl="node1" presStyleIdx="1" presStyleCnt="5">
        <dgm:presLayoutVars>
          <dgm:bulletEnabled val="1"/>
        </dgm:presLayoutVars>
      </dgm:prSet>
      <dgm:spPr/>
    </dgm:pt>
    <dgm:pt modelId="{67F1100B-4BBF-4007-9BF6-20BBE8088914}" type="pres">
      <dgm:prSet presAssocID="{A5E2DDC9-9A38-4637-B0A4-F6B317E0EA86}" presName="nodeFollowingNodes" presStyleLbl="node1" presStyleIdx="2" presStyleCnt="5">
        <dgm:presLayoutVars>
          <dgm:bulletEnabled val="1"/>
        </dgm:presLayoutVars>
      </dgm:prSet>
      <dgm:spPr/>
    </dgm:pt>
    <dgm:pt modelId="{78001A3F-A80A-4434-8420-C7CFBA7886CE}" type="pres">
      <dgm:prSet presAssocID="{7D401739-5F8F-4B16-946D-E1A335C6A8D0}" presName="nodeFollowingNodes" presStyleLbl="node1" presStyleIdx="3" presStyleCnt="5">
        <dgm:presLayoutVars>
          <dgm:bulletEnabled val="1"/>
        </dgm:presLayoutVars>
      </dgm:prSet>
      <dgm:spPr/>
    </dgm:pt>
    <dgm:pt modelId="{B7261C38-6F81-4335-8085-5EC70BAD4AFE}" type="pres">
      <dgm:prSet presAssocID="{ABFF001A-CD4C-4D0B-82B8-74935F8D3C12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8EFCF13-3DBF-44A4-89A7-E73D73E2FBE7}" srcId="{1ECE3A8D-4432-4583-9003-9ED9E9F09CF6}" destId="{A5E2DDC9-9A38-4637-B0A4-F6B317E0EA86}" srcOrd="2" destOrd="0" parTransId="{B21B505B-53F8-4CDF-A3B3-258266F53E07}" sibTransId="{7E7EA22C-8389-408B-ABB7-03D827940DE5}"/>
    <dgm:cxn modelId="{F05A3118-8C8C-4E96-8BD4-C2DE2CCBD794}" type="presOf" srcId="{662F6213-73C7-4F57-AB7D-E0F24353FAED}" destId="{B5C5B1DE-DA30-4762-84E6-C6F15AB0AD11}" srcOrd="0" destOrd="0" presId="urn:microsoft.com/office/officeart/2005/8/layout/cycle3"/>
    <dgm:cxn modelId="{1C37973A-2A49-463F-8E49-8B109B9FC0F1}" srcId="{1ECE3A8D-4432-4583-9003-9ED9E9F09CF6}" destId="{1DBD06DD-E078-4E3C-9CB3-6A5708E7F0D1}" srcOrd="0" destOrd="0" parTransId="{AE170EE4-7CDB-427C-AE4B-E8ABBDD3AB57}" sibTransId="{662F6213-73C7-4F57-AB7D-E0F24353FAED}"/>
    <dgm:cxn modelId="{0BC7FC4E-4760-412F-A605-86BC1DF3C6CE}" type="presOf" srcId="{EC57241C-E03C-4C00-9DA8-AC308A33F4D6}" destId="{531F81DA-D898-4055-8B8B-4A6908E748FE}" srcOrd="0" destOrd="0" presId="urn:microsoft.com/office/officeart/2005/8/layout/cycle3"/>
    <dgm:cxn modelId="{FD645359-55C8-498A-B2AC-B94ED47B7E4A}" type="presOf" srcId="{1DBD06DD-E078-4E3C-9CB3-6A5708E7F0D1}" destId="{DBC6B8C5-88A3-4FAA-8477-38DCD21C2BE5}" srcOrd="0" destOrd="0" presId="urn:microsoft.com/office/officeart/2005/8/layout/cycle3"/>
    <dgm:cxn modelId="{F3614087-0A35-472F-B054-346C1A901F92}" type="presOf" srcId="{1ECE3A8D-4432-4583-9003-9ED9E9F09CF6}" destId="{957D2FC1-EE7D-42D1-BDD8-86EC5E9D4036}" srcOrd="0" destOrd="0" presId="urn:microsoft.com/office/officeart/2005/8/layout/cycle3"/>
    <dgm:cxn modelId="{1BEF9C91-C051-4506-8D32-CFB569588773}" srcId="{1ECE3A8D-4432-4583-9003-9ED9E9F09CF6}" destId="{7D401739-5F8F-4B16-946D-E1A335C6A8D0}" srcOrd="3" destOrd="0" parTransId="{EB2FD8B0-C2B2-4F3B-8FD5-924827B81553}" sibTransId="{614DD040-D93F-4F07-A877-E7241E108266}"/>
    <dgm:cxn modelId="{86A7DD91-C807-4F0B-AF4B-625D00FD3872}" type="presOf" srcId="{A5E2DDC9-9A38-4637-B0A4-F6B317E0EA86}" destId="{67F1100B-4BBF-4007-9BF6-20BBE8088914}" srcOrd="0" destOrd="0" presId="urn:microsoft.com/office/officeart/2005/8/layout/cycle3"/>
    <dgm:cxn modelId="{861762D3-83A5-4F3E-9AE8-5EFB7EE20BA2}" srcId="{1ECE3A8D-4432-4583-9003-9ED9E9F09CF6}" destId="{ABFF001A-CD4C-4D0B-82B8-74935F8D3C12}" srcOrd="4" destOrd="0" parTransId="{F9D8F377-23C6-42CE-A9C4-20E9174EC6D6}" sibTransId="{5DB84D29-F2C5-43E3-80AD-7F5018D223BA}"/>
    <dgm:cxn modelId="{C2C6BED5-BFEC-4219-BFBA-5C5D2AC8DD71}" srcId="{1ECE3A8D-4432-4583-9003-9ED9E9F09CF6}" destId="{EC57241C-E03C-4C00-9DA8-AC308A33F4D6}" srcOrd="1" destOrd="0" parTransId="{84AD2735-0DE8-443E-8356-424AF230F820}" sibTransId="{B218BA9B-1367-462A-8D16-957DABF6A0A1}"/>
    <dgm:cxn modelId="{BA6117E6-1E18-4E37-B71C-31146EFBCCC9}" type="presOf" srcId="{ABFF001A-CD4C-4D0B-82B8-74935F8D3C12}" destId="{B7261C38-6F81-4335-8085-5EC70BAD4AFE}" srcOrd="0" destOrd="0" presId="urn:microsoft.com/office/officeart/2005/8/layout/cycle3"/>
    <dgm:cxn modelId="{31C121E7-6E22-432D-8BB3-66A7403C306F}" type="presOf" srcId="{7D401739-5F8F-4B16-946D-E1A335C6A8D0}" destId="{78001A3F-A80A-4434-8420-C7CFBA7886CE}" srcOrd="0" destOrd="0" presId="urn:microsoft.com/office/officeart/2005/8/layout/cycle3"/>
    <dgm:cxn modelId="{7F2DFCA4-A50A-4778-839E-BDF8E4118B9E}" type="presParOf" srcId="{957D2FC1-EE7D-42D1-BDD8-86EC5E9D4036}" destId="{4DD98DE8-487A-47D6-9360-A38F0E482D5B}" srcOrd="0" destOrd="0" presId="urn:microsoft.com/office/officeart/2005/8/layout/cycle3"/>
    <dgm:cxn modelId="{82ACA02F-EC4C-4964-9F14-A1EE98577CB7}" type="presParOf" srcId="{4DD98DE8-487A-47D6-9360-A38F0E482D5B}" destId="{DBC6B8C5-88A3-4FAA-8477-38DCD21C2BE5}" srcOrd="0" destOrd="0" presId="urn:microsoft.com/office/officeart/2005/8/layout/cycle3"/>
    <dgm:cxn modelId="{1CB6E6C3-BF55-4D93-8E1A-3BC458DC5EA2}" type="presParOf" srcId="{4DD98DE8-487A-47D6-9360-A38F0E482D5B}" destId="{B5C5B1DE-DA30-4762-84E6-C6F15AB0AD11}" srcOrd="1" destOrd="0" presId="urn:microsoft.com/office/officeart/2005/8/layout/cycle3"/>
    <dgm:cxn modelId="{B97C9F42-66FD-4EA2-9263-9CD01B2B6AE9}" type="presParOf" srcId="{4DD98DE8-487A-47D6-9360-A38F0E482D5B}" destId="{531F81DA-D898-4055-8B8B-4A6908E748FE}" srcOrd="2" destOrd="0" presId="urn:microsoft.com/office/officeart/2005/8/layout/cycle3"/>
    <dgm:cxn modelId="{FBA0041E-79BC-42F4-9017-2A7623342549}" type="presParOf" srcId="{4DD98DE8-487A-47D6-9360-A38F0E482D5B}" destId="{67F1100B-4BBF-4007-9BF6-20BBE8088914}" srcOrd="3" destOrd="0" presId="urn:microsoft.com/office/officeart/2005/8/layout/cycle3"/>
    <dgm:cxn modelId="{243AD61B-4263-412E-929E-7EC8D4F578A6}" type="presParOf" srcId="{4DD98DE8-487A-47D6-9360-A38F0E482D5B}" destId="{78001A3F-A80A-4434-8420-C7CFBA7886CE}" srcOrd="4" destOrd="0" presId="urn:microsoft.com/office/officeart/2005/8/layout/cycle3"/>
    <dgm:cxn modelId="{E22B95EC-8897-4F04-97D9-E37351732791}" type="presParOf" srcId="{4DD98DE8-487A-47D6-9360-A38F0E482D5B}" destId="{B7261C38-6F81-4335-8085-5EC70BAD4AFE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944E5AD-F571-447D-A62B-F94CC202AC0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380BB5-CAF9-4E18-9647-FAE1BEC14457}">
      <dgm:prSet phldrT="[Text]"/>
      <dgm:spPr/>
      <dgm:t>
        <a:bodyPr/>
        <a:lstStyle/>
        <a:p>
          <a:r>
            <a:rPr lang="en-US" dirty="0"/>
            <a:t>Desktop</a:t>
          </a:r>
        </a:p>
      </dgm:t>
    </dgm:pt>
    <dgm:pt modelId="{14A527A5-7BCE-4FC8-AB6F-2B5CE79B3BD1}" type="parTrans" cxnId="{A9F186E4-13C4-4064-9F11-D5A5A4FB5FB0}">
      <dgm:prSet/>
      <dgm:spPr/>
      <dgm:t>
        <a:bodyPr/>
        <a:lstStyle/>
        <a:p>
          <a:endParaRPr lang="en-US"/>
        </a:p>
      </dgm:t>
    </dgm:pt>
    <dgm:pt modelId="{C1643D13-0AA0-4221-950A-049E7A3A3C1C}" type="sibTrans" cxnId="{A9F186E4-13C4-4064-9F11-D5A5A4FB5FB0}">
      <dgm:prSet/>
      <dgm:spPr/>
      <dgm:t>
        <a:bodyPr/>
        <a:lstStyle/>
        <a:p>
          <a:endParaRPr lang="en-US"/>
        </a:p>
      </dgm:t>
    </dgm:pt>
    <dgm:pt modelId="{12544B74-57BE-49B0-AD42-768DF07E2953}">
      <dgm:prSet phldrT="[Text]"/>
      <dgm:spPr/>
      <dgm:t>
        <a:bodyPr/>
        <a:lstStyle/>
        <a:p>
          <a:r>
            <a:rPr lang="en-US" dirty="0"/>
            <a:t>XAML</a:t>
          </a:r>
        </a:p>
      </dgm:t>
    </dgm:pt>
    <dgm:pt modelId="{BA42AD38-75CF-4A83-BB63-775C1F29C4E2}" type="parTrans" cxnId="{6E5F9ED5-92E2-4222-BBB9-8C3D2F60D2F4}">
      <dgm:prSet/>
      <dgm:spPr/>
      <dgm:t>
        <a:bodyPr/>
        <a:lstStyle/>
        <a:p>
          <a:endParaRPr lang="en-US"/>
        </a:p>
      </dgm:t>
    </dgm:pt>
    <dgm:pt modelId="{00BB453E-9612-4B91-B45C-10BDDF580DCE}" type="sibTrans" cxnId="{6E5F9ED5-92E2-4222-BBB9-8C3D2F60D2F4}">
      <dgm:prSet/>
      <dgm:spPr/>
      <dgm:t>
        <a:bodyPr/>
        <a:lstStyle/>
        <a:p>
          <a:endParaRPr lang="en-US"/>
        </a:p>
      </dgm:t>
    </dgm:pt>
    <dgm:pt modelId="{3AF51825-7CFD-4F23-80D0-D9D441B5B610}">
      <dgm:prSet phldrT="[Text]"/>
      <dgm:spPr/>
      <dgm:t>
        <a:bodyPr/>
        <a:lstStyle/>
        <a:p>
          <a:r>
            <a:rPr lang="en-US" dirty="0" err="1"/>
            <a:t>.Net</a:t>
          </a:r>
          <a:r>
            <a:rPr lang="en-US" dirty="0"/>
            <a:t> MAUI</a:t>
          </a:r>
        </a:p>
      </dgm:t>
    </dgm:pt>
    <dgm:pt modelId="{F0E9D2C8-BC09-44BB-862A-FF322BC03593}" type="parTrans" cxnId="{D862B1F5-FB83-4F19-BC2B-54C91CF50719}">
      <dgm:prSet/>
      <dgm:spPr/>
      <dgm:t>
        <a:bodyPr/>
        <a:lstStyle/>
        <a:p>
          <a:endParaRPr lang="en-US"/>
        </a:p>
      </dgm:t>
    </dgm:pt>
    <dgm:pt modelId="{8205989E-C0E1-493D-BC9F-80CDAF021C83}" type="sibTrans" cxnId="{D862B1F5-FB83-4F19-BC2B-54C91CF50719}">
      <dgm:prSet/>
      <dgm:spPr/>
      <dgm:t>
        <a:bodyPr/>
        <a:lstStyle/>
        <a:p>
          <a:endParaRPr lang="en-US"/>
        </a:p>
      </dgm:t>
    </dgm:pt>
    <dgm:pt modelId="{89AAB64B-E07C-460F-989F-BA95046BD81C}">
      <dgm:prSet phldrT="[Text]"/>
      <dgm:spPr/>
      <dgm:t>
        <a:bodyPr/>
        <a:lstStyle/>
        <a:p>
          <a:r>
            <a:rPr lang="en-US" dirty="0"/>
            <a:t>Web App</a:t>
          </a:r>
        </a:p>
      </dgm:t>
    </dgm:pt>
    <dgm:pt modelId="{0E8DE1E6-73C8-471A-A600-14FEE2FAE71E}" type="parTrans" cxnId="{86E7FEE0-FCFD-47A6-96CF-2D2DF440FF1C}">
      <dgm:prSet/>
      <dgm:spPr/>
      <dgm:t>
        <a:bodyPr/>
        <a:lstStyle/>
        <a:p>
          <a:endParaRPr lang="en-US"/>
        </a:p>
      </dgm:t>
    </dgm:pt>
    <dgm:pt modelId="{FADC2F0E-BDD1-4DAE-A907-7842523F86F6}" type="sibTrans" cxnId="{86E7FEE0-FCFD-47A6-96CF-2D2DF440FF1C}">
      <dgm:prSet/>
      <dgm:spPr/>
      <dgm:t>
        <a:bodyPr/>
        <a:lstStyle/>
        <a:p>
          <a:endParaRPr lang="en-US"/>
        </a:p>
      </dgm:t>
    </dgm:pt>
    <dgm:pt modelId="{BA8DF5C1-C866-43DC-9DDE-AE538C0E343C}">
      <dgm:prSet phldrT="[Text]"/>
      <dgm:spPr/>
      <dgm:t>
        <a:bodyPr/>
        <a:lstStyle/>
        <a:p>
          <a:r>
            <a:rPr lang="en-US" dirty="0"/>
            <a:t>HTML, CSS &amp; JavaScript</a:t>
          </a:r>
        </a:p>
      </dgm:t>
    </dgm:pt>
    <dgm:pt modelId="{A4210267-C361-4116-948F-CAC181CB7B20}" type="parTrans" cxnId="{4D949138-B338-494E-B1D5-59B72310797D}">
      <dgm:prSet/>
      <dgm:spPr/>
      <dgm:t>
        <a:bodyPr/>
        <a:lstStyle/>
        <a:p>
          <a:endParaRPr lang="en-US"/>
        </a:p>
      </dgm:t>
    </dgm:pt>
    <dgm:pt modelId="{38AB5E2F-A648-4814-AA09-8E49D0226E53}" type="sibTrans" cxnId="{4D949138-B338-494E-B1D5-59B72310797D}">
      <dgm:prSet/>
      <dgm:spPr/>
      <dgm:t>
        <a:bodyPr/>
        <a:lstStyle/>
        <a:p>
          <a:endParaRPr lang="en-US"/>
        </a:p>
      </dgm:t>
    </dgm:pt>
    <dgm:pt modelId="{4E26F73A-FCF7-4F5D-ABAA-9674C27E4B1E}">
      <dgm:prSet phldrT="[Text]"/>
      <dgm:spPr/>
      <dgm:t>
        <a:bodyPr/>
        <a:lstStyle/>
        <a:p>
          <a:r>
            <a:rPr lang="en-US" dirty="0"/>
            <a:t>Razor</a:t>
          </a:r>
        </a:p>
      </dgm:t>
    </dgm:pt>
    <dgm:pt modelId="{B14D3545-43A7-4CF5-B0B6-2D0E8803DE30}" type="parTrans" cxnId="{1DD1C2B6-66E4-411D-9C3B-C1DFABB73522}">
      <dgm:prSet/>
      <dgm:spPr/>
      <dgm:t>
        <a:bodyPr/>
        <a:lstStyle/>
        <a:p>
          <a:endParaRPr lang="en-US"/>
        </a:p>
      </dgm:t>
    </dgm:pt>
    <dgm:pt modelId="{E88D5CE8-BFE1-4EA9-B12C-68FFC87E2751}" type="sibTrans" cxnId="{1DD1C2B6-66E4-411D-9C3B-C1DFABB73522}">
      <dgm:prSet/>
      <dgm:spPr/>
      <dgm:t>
        <a:bodyPr/>
        <a:lstStyle/>
        <a:p>
          <a:endParaRPr lang="en-US"/>
        </a:p>
      </dgm:t>
    </dgm:pt>
    <dgm:pt modelId="{CBFDABAC-C688-4F7B-8D99-55ADCD96F21E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81F98FD5-FABF-4344-812A-0E5B766FD065}" type="parTrans" cxnId="{337EB674-0217-4084-AD50-B7A35584C6B0}">
      <dgm:prSet/>
      <dgm:spPr/>
      <dgm:t>
        <a:bodyPr/>
        <a:lstStyle/>
        <a:p>
          <a:endParaRPr lang="en-US"/>
        </a:p>
      </dgm:t>
    </dgm:pt>
    <dgm:pt modelId="{984E6F3F-385E-4E1D-BAA4-6934293F285B}" type="sibTrans" cxnId="{337EB674-0217-4084-AD50-B7A35584C6B0}">
      <dgm:prSet/>
      <dgm:spPr/>
      <dgm:t>
        <a:bodyPr/>
        <a:lstStyle/>
        <a:p>
          <a:endParaRPr lang="en-US"/>
        </a:p>
      </dgm:t>
    </dgm:pt>
    <dgm:pt modelId="{4101D5BA-3C66-4EF4-BB63-EA996E0D2A0F}">
      <dgm:prSet phldrT="[Text]"/>
      <dgm:spPr/>
      <dgm:t>
        <a:bodyPr/>
        <a:lstStyle/>
        <a:p>
          <a:r>
            <a:rPr lang="en-US" dirty="0"/>
            <a:t>Server-to-Server</a:t>
          </a:r>
        </a:p>
      </dgm:t>
    </dgm:pt>
    <dgm:pt modelId="{B0D01DA9-2A7E-4BD8-90F2-1327C804F0C3}" type="parTrans" cxnId="{1FC1107C-4FAC-465E-8968-3AACC0F92D44}">
      <dgm:prSet/>
      <dgm:spPr/>
      <dgm:t>
        <a:bodyPr/>
        <a:lstStyle/>
        <a:p>
          <a:endParaRPr lang="en-US"/>
        </a:p>
      </dgm:t>
    </dgm:pt>
    <dgm:pt modelId="{4FAF6135-73B7-4642-8E14-C0E37689AEC8}" type="sibTrans" cxnId="{1FC1107C-4FAC-465E-8968-3AACC0F92D44}">
      <dgm:prSet/>
      <dgm:spPr/>
      <dgm:t>
        <a:bodyPr/>
        <a:lstStyle/>
        <a:p>
          <a:endParaRPr lang="en-US"/>
        </a:p>
      </dgm:t>
    </dgm:pt>
    <dgm:pt modelId="{B9E5FE92-7883-4178-BBF7-904B21A4983B}">
      <dgm:prSet phldrT="[Text]"/>
      <dgm:spPr/>
      <dgm:t>
        <a:bodyPr/>
        <a:lstStyle/>
        <a:p>
          <a:r>
            <a:rPr lang="en-US" dirty="0"/>
            <a:t>No UI needed</a:t>
          </a:r>
        </a:p>
      </dgm:t>
    </dgm:pt>
    <dgm:pt modelId="{411B487C-F11C-4160-BCFA-0BF34E1ABD88}" type="parTrans" cxnId="{E833DC3D-5975-4656-8A48-2F8362973948}">
      <dgm:prSet/>
      <dgm:spPr/>
      <dgm:t>
        <a:bodyPr/>
        <a:lstStyle/>
        <a:p>
          <a:endParaRPr lang="en-US"/>
        </a:p>
      </dgm:t>
    </dgm:pt>
    <dgm:pt modelId="{7685A0F0-127D-4DB9-A320-F22CB3550E1C}" type="sibTrans" cxnId="{E833DC3D-5975-4656-8A48-2F8362973948}">
      <dgm:prSet/>
      <dgm:spPr/>
      <dgm:t>
        <a:bodyPr/>
        <a:lstStyle/>
        <a:p>
          <a:endParaRPr lang="en-US"/>
        </a:p>
      </dgm:t>
    </dgm:pt>
    <dgm:pt modelId="{88D693F4-C1A4-48C0-806C-84B332EAD324}">
      <dgm:prSet phldrT="[Text]"/>
      <dgm:spPr/>
      <dgm:t>
        <a:bodyPr/>
        <a:lstStyle/>
        <a:p>
          <a:r>
            <a:rPr lang="en-US" dirty="0" err="1"/>
            <a:t>Blazor</a:t>
          </a:r>
          <a:endParaRPr lang="en-US" dirty="0"/>
        </a:p>
      </dgm:t>
    </dgm:pt>
    <dgm:pt modelId="{B70A6A93-05E3-43FD-A7E7-FE56DAF36B68}" type="parTrans" cxnId="{5D091534-051D-4FFF-915E-F90B455A5C9D}">
      <dgm:prSet/>
      <dgm:spPr/>
      <dgm:t>
        <a:bodyPr/>
        <a:lstStyle/>
        <a:p>
          <a:endParaRPr lang="en-US"/>
        </a:p>
      </dgm:t>
    </dgm:pt>
    <dgm:pt modelId="{4F437B83-9F25-409D-99CD-FD9B425497DF}" type="sibTrans" cxnId="{5D091534-051D-4FFF-915E-F90B455A5C9D}">
      <dgm:prSet/>
      <dgm:spPr/>
      <dgm:t>
        <a:bodyPr/>
        <a:lstStyle/>
        <a:p>
          <a:endParaRPr lang="en-US"/>
        </a:p>
      </dgm:t>
    </dgm:pt>
    <dgm:pt modelId="{98F0A329-C399-4426-A38C-2FDE6B78C04E}">
      <dgm:prSet phldrT="[Text]"/>
      <dgm:spPr/>
      <dgm:t>
        <a:bodyPr/>
        <a:lstStyle/>
        <a:p>
          <a:r>
            <a:rPr lang="en-US" dirty="0"/>
            <a:t>JS Framework (Angular, React, Vue, etc.)</a:t>
          </a:r>
        </a:p>
      </dgm:t>
    </dgm:pt>
    <dgm:pt modelId="{B59B5A9C-4EC8-4CEC-AB76-427DF3ED8BC1}" type="parTrans" cxnId="{D3A8CDC4-D8AE-40E2-A03F-6C2A01008A6C}">
      <dgm:prSet/>
      <dgm:spPr/>
      <dgm:t>
        <a:bodyPr/>
        <a:lstStyle/>
        <a:p>
          <a:endParaRPr lang="en-US"/>
        </a:p>
      </dgm:t>
    </dgm:pt>
    <dgm:pt modelId="{07AF8354-FF90-4C9D-B63E-0FE650D8141A}" type="sibTrans" cxnId="{D3A8CDC4-D8AE-40E2-A03F-6C2A01008A6C}">
      <dgm:prSet/>
      <dgm:spPr/>
      <dgm:t>
        <a:bodyPr/>
        <a:lstStyle/>
        <a:p>
          <a:endParaRPr lang="en-US"/>
        </a:p>
      </dgm:t>
    </dgm:pt>
    <dgm:pt modelId="{9F9BFD97-6BD5-4A5F-97FA-01C83E37F517}">
      <dgm:prSet phldrT="[Text]"/>
      <dgm:spPr/>
      <dgm:t>
        <a:bodyPr/>
        <a:lstStyle/>
        <a:p>
          <a:r>
            <a:rPr lang="en-US" dirty="0"/>
            <a:t>Xamarin</a:t>
          </a:r>
        </a:p>
      </dgm:t>
    </dgm:pt>
    <dgm:pt modelId="{A46424C6-E579-48C9-AD20-6ECCF4E194F7}" type="parTrans" cxnId="{6353B3CD-E23B-4299-A20C-6CEAD7D86F16}">
      <dgm:prSet/>
      <dgm:spPr/>
      <dgm:t>
        <a:bodyPr/>
        <a:lstStyle/>
        <a:p>
          <a:endParaRPr lang="en-US"/>
        </a:p>
      </dgm:t>
    </dgm:pt>
    <dgm:pt modelId="{3CF4E5AA-F201-4A0F-BDF1-BBFE5F748139}" type="sibTrans" cxnId="{6353B3CD-E23B-4299-A20C-6CEAD7D86F16}">
      <dgm:prSet/>
      <dgm:spPr/>
      <dgm:t>
        <a:bodyPr/>
        <a:lstStyle/>
        <a:p>
          <a:endParaRPr lang="en-US"/>
        </a:p>
      </dgm:t>
    </dgm:pt>
    <dgm:pt modelId="{284A55FF-6A62-4976-9660-B3B18E8A2E4B}" type="pres">
      <dgm:prSet presAssocID="{9944E5AD-F571-447D-A62B-F94CC202AC05}" presName="Name0" presStyleCnt="0">
        <dgm:presLayoutVars>
          <dgm:dir/>
          <dgm:animLvl val="lvl"/>
          <dgm:resizeHandles val="exact"/>
        </dgm:presLayoutVars>
      </dgm:prSet>
      <dgm:spPr/>
    </dgm:pt>
    <dgm:pt modelId="{BD9887B9-2A4A-43FC-8619-9A20DA6EE7F9}" type="pres">
      <dgm:prSet presAssocID="{8A380BB5-CAF9-4E18-9647-FAE1BEC14457}" presName="composite" presStyleCnt="0"/>
      <dgm:spPr/>
    </dgm:pt>
    <dgm:pt modelId="{613EE784-1F00-4419-89D4-C7048E652981}" type="pres">
      <dgm:prSet presAssocID="{8A380BB5-CAF9-4E18-9647-FAE1BEC1445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5E2F83A-12D1-4C56-8E2E-32DB6A6DA4A5}" type="pres">
      <dgm:prSet presAssocID="{8A380BB5-CAF9-4E18-9647-FAE1BEC14457}" presName="desTx" presStyleLbl="alignAccFollowNode1" presStyleIdx="0" presStyleCnt="3">
        <dgm:presLayoutVars>
          <dgm:bulletEnabled val="1"/>
        </dgm:presLayoutVars>
      </dgm:prSet>
      <dgm:spPr/>
    </dgm:pt>
    <dgm:pt modelId="{3246D82E-7437-452C-9649-A35EAEBF95A4}" type="pres">
      <dgm:prSet presAssocID="{C1643D13-0AA0-4221-950A-049E7A3A3C1C}" presName="space" presStyleCnt="0"/>
      <dgm:spPr/>
    </dgm:pt>
    <dgm:pt modelId="{F2D09C16-7F4C-4D50-A655-A26A221FC90B}" type="pres">
      <dgm:prSet presAssocID="{89AAB64B-E07C-460F-989F-BA95046BD81C}" presName="composite" presStyleCnt="0"/>
      <dgm:spPr/>
    </dgm:pt>
    <dgm:pt modelId="{7AECB2AB-8D4F-41C7-9E53-72A1864FCCE5}" type="pres">
      <dgm:prSet presAssocID="{89AAB64B-E07C-460F-989F-BA95046BD81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E3A043A-487F-4EE3-AC0B-BF27D23A39CB}" type="pres">
      <dgm:prSet presAssocID="{89AAB64B-E07C-460F-989F-BA95046BD81C}" presName="desTx" presStyleLbl="alignAccFollowNode1" presStyleIdx="1" presStyleCnt="3">
        <dgm:presLayoutVars>
          <dgm:bulletEnabled val="1"/>
        </dgm:presLayoutVars>
      </dgm:prSet>
      <dgm:spPr/>
    </dgm:pt>
    <dgm:pt modelId="{49F94ED8-F77F-4497-A35E-4A4CE2203F1E}" type="pres">
      <dgm:prSet presAssocID="{FADC2F0E-BDD1-4DAE-A907-7842523F86F6}" presName="space" presStyleCnt="0"/>
      <dgm:spPr/>
    </dgm:pt>
    <dgm:pt modelId="{0A70D9E2-B8BC-42E1-A6EA-332F7DFA9E87}" type="pres">
      <dgm:prSet presAssocID="{CBFDABAC-C688-4F7B-8D99-55ADCD96F21E}" presName="composite" presStyleCnt="0"/>
      <dgm:spPr/>
    </dgm:pt>
    <dgm:pt modelId="{993EC31D-8AE6-48B5-876F-927ED67CD5F1}" type="pres">
      <dgm:prSet presAssocID="{CBFDABAC-C688-4F7B-8D99-55ADCD96F21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C2E0D0A-BDA9-43F8-B935-F69CC6866AED}" type="pres">
      <dgm:prSet presAssocID="{CBFDABAC-C688-4F7B-8D99-55ADCD96F21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3466313-2263-46E8-A031-0A63B2F8D429}" type="presOf" srcId="{B9E5FE92-7883-4178-BBF7-904B21A4983B}" destId="{1C2E0D0A-BDA9-43F8-B935-F69CC6866AED}" srcOrd="0" destOrd="1" presId="urn:microsoft.com/office/officeart/2005/8/layout/hList1"/>
    <dgm:cxn modelId="{74EBE32D-60A2-4593-99D1-E39048D16FC9}" type="presOf" srcId="{3AF51825-7CFD-4F23-80D0-D9D441B5B610}" destId="{F5E2F83A-12D1-4C56-8E2E-32DB6A6DA4A5}" srcOrd="0" destOrd="2" presId="urn:microsoft.com/office/officeart/2005/8/layout/hList1"/>
    <dgm:cxn modelId="{5D091534-051D-4FFF-915E-F90B455A5C9D}" srcId="{89AAB64B-E07C-460F-989F-BA95046BD81C}" destId="{88D693F4-C1A4-48C0-806C-84B332EAD324}" srcOrd="2" destOrd="0" parTransId="{B70A6A93-05E3-43FD-A7E7-FE56DAF36B68}" sibTransId="{4F437B83-9F25-409D-99CD-FD9B425497DF}"/>
    <dgm:cxn modelId="{4D949138-B338-494E-B1D5-59B72310797D}" srcId="{89AAB64B-E07C-460F-989F-BA95046BD81C}" destId="{BA8DF5C1-C866-43DC-9DDE-AE538C0E343C}" srcOrd="0" destOrd="0" parTransId="{A4210267-C361-4116-948F-CAC181CB7B20}" sibTransId="{38AB5E2F-A648-4814-AA09-8E49D0226E53}"/>
    <dgm:cxn modelId="{8C37E238-7F3B-471C-A730-A55EADBA6D69}" type="presOf" srcId="{89AAB64B-E07C-460F-989F-BA95046BD81C}" destId="{7AECB2AB-8D4F-41C7-9E53-72A1864FCCE5}" srcOrd="0" destOrd="0" presId="urn:microsoft.com/office/officeart/2005/8/layout/hList1"/>
    <dgm:cxn modelId="{E833DC3D-5975-4656-8A48-2F8362973948}" srcId="{CBFDABAC-C688-4F7B-8D99-55ADCD96F21E}" destId="{B9E5FE92-7883-4178-BBF7-904B21A4983B}" srcOrd="1" destOrd="0" parTransId="{411B487C-F11C-4160-BCFA-0BF34E1ABD88}" sibTransId="{7685A0F0-127D-4DB9-A320-F22CB3550E1C}"/>
    <dgm:cxn modelId="{C1F8253E-D62A-4001-8EF7-A360CF03ED35}" type="presOf" srcId="{8A380BB5-CAF9-4E18-9647-FAE1BEC14457}" destId="{613EE784-1F00-4419-89D4-C7048E652981}" srcOrd="0" destOrd="0" presId="urn:microsoft.com/office/officeart/2005/8/layout/hList1"/>
    <dgm:cxn modelId="{9EE4D55B-02BC-4E5A-A33C-A9A61271C2A8}" type="presOf" srcId="{BA8DF5C1-C866-43DC-9DDE-AE538C0E343C}" destId="{4E3A043A-487F-4EE3-AC0B-BF27D23A39CB}" srcOrd="0" destOrd="0" presId="urn:microsoft.com/office/officeart/2005/8/layout/hList1"/>
    <dgm:cxn modelId="{976AD543-E8A4-40BD-A40C-5CE251C4059D}" type="presOf" srcId="{88D693F4-C1A4-48C0-806C-84B332EAD324}" destId="{4E3A043A-487F-4EE3-AC0B-BF27D23A39CB}" srcOrd="0" destOrd="2" presId="urn:microsoft.com/office/officeart/2005/8/layout/hList1"/>
    <dgm:cxn modelId="{6A5F8C4D-C2CB-40C7-9CC4-F2058636DF03}" type="presOf" srcId="{CBFDABAC-C688-4F7B-8D99-55ADCD96F21E}" destId="{993EC31D-8AE6-48B5-876F-927ED67CD5F1}" srcOrd="0" destOrd="0" presId="urn:microsoft.com/office/officeart/2005/8/layout/hList1"/>
    <dgm:cxn modelId="{4482F852-5058-458C-BEBA-93C0AC7727B9}" type="presOf" srcId="{12544B74-57BE-49B0-AD42-768DF07E2953}" destId="{F5E2F83A-12D1-4C56-8E2E-32DB6A6DA4A5}" srcOrd="0" destOrd="0" presId="urn:microsoft.com/office/officeart/2005/8/layout/hList1"/>
    <dgm:cxn modelId="{337EB674-0217-4084-AD50-B7A35584C6B0}" srcId="{9944E5AD-F571-447D-A62B-F94CC202AC05}" destId="{CBFDABAC-C688-4F7B-8D99-55ADCD96F21E}" srcOrd="2" destOrd="0" parTransId="{81F98FD5-FABF-4344-812A-0E5B766FD065}" sibTransId="{984E6F3F-385E-4E1D-BAA4-6934293F285B}"/>
    <dgm:cxn modelId="{1FC1107C-4FAC-465E-8968-3AACC0F92D44}" srcId="{CBFDABAC-C688-4F7B-8D99-55ADCD96F21E}" destId="{4101D5BA-3C66-4EF4-BB63-EA996E0D2A0F}" srcOrd="0" destOrd="0" parTransId="{B0D01DA9-2A7E-4BD8-90F2-1327C804F0C3}" sibTransId="{4FAF6135-73B7-4642-8E14-C0E37689AEC8}"/>
    <dgm:cxn modelId="{E85DB091-91C1-4CA4-9094-A6A81105C27F}" type="presOf" srcId="{9944E5AD-F571-447D-A62B-F94CC202AC05}" destId="{284A55FF-6A62-4976-9660-B3B18E8A2E4B}" srcOrd="0" destOrd="0" presId="urn:microsoft.com/office/officeart/2005/8/layout/hList1"/>
    <dgm:cxn modelId="{F5E3F6A2-9619-4BF0-A143-72422AF20949}" type="presOf" srcId="{98F0A329-C399-4426-A38C-2FDE6B78C04E}" destId="{4E3A043A-487F-4EE3-AC0B-BF27D23A39CB}" srcOrd="0" destOrd="3" presId="urn:microsoft.com/office/officeart/2005/8/layout/hList1"/>
    <dgm:cxn modelId="{1DD1C2B6-66E4-411D-9C3B-C1DFABB73522}" srcId="{89AAB64B-E07C-460F-989F-BA95046BD81C}" destId="{4E26F73A-FCF7-4F5D-ABAA-9674C27E4B1E}" srcOrd="1" destOrd="0" parTransId="{B14D3545-43A7-4CF5-B0B6-2D0E8803DE30}" sibTransId="{E88D5CE8-BFE1-4EA9-B12C-68FFC87E2751}"/>
    <dgm:cxn modelId="{BE678DBE-1E98-45F1-A9BA-B80046778BE8}" type="presOf" srcId="{4E26F73A-FCF7-4F5D-ABAA-9674C27E4B1E}" destId="{4E3A043A-487F-4EE3-AC0B-BF27D23A39CB}" srcOrd="0" destOrd="1" presId="urn:microsoft.com/office/officeart/2005/8/layout/hList1"/>
    <dgm:cxn modelId="{FE2D27C3-589D-402E-85F3-24A83274500A}" type="presOf" srcId="{4101D5BA-3C66-4EF4-BB63-EA996E0D2A0F}" destId="{1C2E0D0A-BDA9-43F8-B935-F69CC6866AED}" srcOrd="0" destOrd="0" presId="urn:microsoft.com/office/officeart/2005/8/layout/hList1"/>
    <dgm:cxn modelId="{D3A8CDC4-D8AE-40E2-A03F-6C2A01008A6C}" srcId="{89AAB64B-E07C-460F-989F-BA95046BD81C}" destId="{98F0A329-C399-4426-A38C-2FDE6B78C04E}" srcOrd="3" destOrd="0" parTransId="{B59B5A9C-4EC8-4CEC-AB76-427DF3ED8BC1}" sibTransId="{07AF8354-FF90-4C9D-B63E-0FE650D8141A}"/>
    <dgm:cxn modelId="{9400ACC6-BFB4-4742-96A8-5195B09BA6E2}" type="presOf" srcId="{9F9BFD97-6BD5-4A5F-97FA-01C83E37F517}" destId="{F5E2F83A-12D1-4C56-8E2E-32DB6A6DA4A5}" srcOrd="0" destOrd="1" presId="urn:microsoft.com/office/officeart/2005/8/layout/hList1"/>
    <dgm:cxn modelId="{6353B3CD-E23B-4299-A20C-6CEAD7D86F16}" srcId="{8A380BB5-CAF9-4E18-9647-FAE1BEC14457}" destId="{9F9BFD97-6BD5-4A5F-97FA-01C83E37F517}" srcOrd="1" destOrd="0" parTransId="{A46424C6-E579-48C9-AD20-6ECCF4E194F7}" sibTransId="{3CF4E5AA-F201-4A0F-BDF1-BBFE5F748139}"/>
    <dgm:cxn modelId="{6E5F9ED5-92E2-4222-BBB9-8C3D2F60D2F4}" srcId="{8A380BB5-CAF9-4E18-9647-FAE1BEC14457}" destId="{12544B74-57BE-49B0-AD42-768DF07E2953}" srcOrd="0" destOrd="0" parTransId="{BA42AD38-75CF-4A83-BB63-775C1F29C4E2}" sibTransId="{00BB453E-9612-4B91-B45C-10BDDF580DCE}"/>
    <dgm:cxn modelId="{86E7FEE0-FCFD-47A6-96CF-2D2DF440FF1C}" srcId="{9944E5AD-F571-447D-A62B-F94CC202AC05}" destId="{89AAB64B-E07C-460F-989F-BA95046BD81C}" srcOrd="1" destOrd="0" parTransId="{0E8DE1E6-73C8-471A-A600-14FEE2FAE71E}" sibTransId="{FADC2F0E-BDD1-4DAE-A907-7842523F86F6}"/>
    <dgm:cxn modelId="{A9F186E4-13C4-4064-9F11-D5A5A4FB5FB0}" srcId="{9944E5AD-F571-447D-A62B-F94CC202AC05}" destId="{8A380BB5-CAF9-4E18-9647-FAE1BEC14457}" srcOrd="0" destOrd="0" parTransId="{14A527A5-7BCE-4FC8-AB6F-2B5CE79B3BD1}" sibTransId="{C1643D13-0AA0-4221-950A-049E7A3A3C1C}"/>
    <dgm:cxn modelId="{D862B1F5-FB83-4F19-BC2B-54C91CF50719}" srcId="{8A380BB5-CAF9-4E18-9647-FAE1BEC14457}" destId="{3AF51825-7CFD-4F23-80D0-D9D441B5B610}" srcOrd="2" destOrd="0" parTransId="{F0E9D2C8-BC09-44BB-862A-FF322BC03593}" sibTransId="{8205989E-C0E1-493D-BC9F-80CDAF021C83}"/>
    <dgm:cxn modelId="{14244230-1EC4-4500-8172-AE197A332ABA}" type="presParOf" srcId="{284A55FF-6A62-4976-9660-B3B18E8A2E4B}" destId="{BD9887B9-2A4A-43FC-8619-9A20DA6EE7F9}" srcOrd="0" destOrd="0" presId="urn:microsoft.com/office/officeart/2005/8/layout/hList1"/>
    <dgm:cxn modelId="{BD79F5B9-392A-4771-8F0C-1B2D7902E33B}" type="presParOf" srcId="{BD9887B9-2A4A-43FC-8619-9A20DA6EE7F9}" destId="{613EE784-1F00-4419-89D4-C7048E652981}" srcOrd="0" destOrd="0" presId="urn:microsoft.com/office/officeart/2005/8/layout/hList1"/>
    <dgm:cxn modelId="{89F6EC4A-2C60-4C47-8CE3-128078F3BE7C}" type="presParOf" srcId="{BD9887B9-2A4A-43FC-8619-9A20DA6EE7F9}" destId="{F5E2F83A-12D1-4C56-8E2E-32DB6A6DA4A5}" srcOrd="1" destOrd="0" presId="urn:microsoft.com/office/officeart/2005/8/layout/hList1"/>
    <dgm:cxn modelId="{CB2DC118-B730-447F-9E51-E8FFB426B5C4}" type="presParOf" srcId="{284A55FF-6A62-4976-9660-B3B18E8A2E4B}" destId="{3246D82E-7437-452C-9649-A35EAEBF95A4}" srcOrd="1" destOrd="0" presId="urn:microsoft.com/office/officeart/2005/8/layout/hList1"/>
    <dgm:cxn modelId="{955BBF7A-6B0F-4726-9B43-2EC8D93B4FC6}" type="presParOf" srcId="{284A55FF-6A62-4976-9660-B3B18E8A2E4B}" destId="{F2D09C16-7F4C-4D50-A655-A26A221FC90B}" srcOrd="2" destOrd="0" presId="urn:microsoft.com/office/officeart/2005/8/layout/hList1"/>
    <dgm:cxn modelId="{7434F0C8-2411-4BE8-B371-44D4530F2B3D}" type="presParOf" srcId="{F2D09C16-7F4C-4D50-A655-A26A221FC90B}" destId="{7AECB2AB-8D4F-41C7-9E53-72A1864FCCE5}" srcOrd="0" destOrd="0" presId="urn:microsoft.com/office/officeart/2005/8/layout/hList1"/>
    <dgm:cxn modelId="{269F5FF2-7C51-4139-95E2-A202E1D9EC1D}" type="presParOf" srcId="{F2D09C16-7F4C-4D50-A655-A26A221FC90B}" destId="{4E3A043A-487F-4EE3-AC0B-BF27D23A39CB}" srcOrd="1" destOrd="0" presId="urn:microsoft.com/office/officeart/2005/8/layout/hList1"/>
    <dgm:cxn modelId="{113B80D3-BA1F-43C6-A2CC-DF4F3941AD3E}" type="presParOf" srcId="{284A55FF-6A62-4976-9660-B3B18E8A2E4B}" destId="{49F94ED8-F77F-4497-A35E-4A4CE2203F1E}" srcOrd="3" destOrd="0" presId="urn:microsoft.com/office/officeart/2005/8/layout/hList1"/>
    <dgm:cxn modelId="{32B86647-01C3-40B8-A2D7-D48498224D50}" type="presParOf" srcId="{284A55FF-6A62-4976-9660-B3B18E8A2E4B}" destId="{0A70D9E2-B8BC-42E1-A6EA-332F7DFA9E87}" srcOrd="4" destOrd="0" presId="urn:microsoft.com/office/officeart/2005/8/layout/hList1"/>
    <dgm:cxn modelId="{6ED276B5-ACCA-4AE2-B81F-E93E0F240E03}" type="presParOf" srcId="{0A70D9E2-B8BC-42E1-A6EA-332F7DFA9E87}" destId="{993EC31D-8AE6-48B5-876F-927ED67CD5F1}" srcOrd="0" destOrd="0" presId="urn:microsoft.com/office/officeart/2005/8/layout/hList1"/>
    <dgm:cxn modelId="{53C030E7-B410-4561-A3F4-77157BC8D44A}" type="presParOf" srcId="{0A70D9E2-B8BC-42E1-A6EA-332F7DFA9E87}" destId="{1C2E0D0A-BDA9-43F8-B935-F69CC6866AE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89C8BF6-49E7-4BA8-9C22-7379351E089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15D00-5EA4-4A11-AA6D-466D51CEF645}">
      <dgm:prSet phldrT="[Text]"/>
      <dgm:spPr/>
      <dgm:t>
        <a:bodyPr/>
        <a:lstStyle/>
        <a:p>
          <a:r>
            <a:rPr lang="en-US" dirty="0"/>
            <a:t>Dynamic Data</a:t>
          </a:r>
        </a:p>
      </dgm:t>
    </dgm:pt>
    <dgm:pt modelId="{F56AE61C-A830-4379-B697-0155553575BC}" type="parTrans" cxnId="{35353475-C8C6-492A-986C-F31DE27F7376}">
      <dgm:prSet/>
      <dgm:spPr/>
      <dgm:t>
        <a:bodyPr/>
        <a:lstStyle/>
        <a:p>
          <a:endParaRPr lang="en-US"/>
        </a:p>
      </dgm:t>
    </dgm:pt>
    <dgm:pt modelId="{C5C0B61F-3994-44A5-A47E-A1E580DCBBF9}" type="sibTrans" cxnId="{35353475-C8C6-492A-986C-F31DE27F7376}">
      <dgm:prSet/>
      <dgm:spPr/>
      <dgm:t>
        <a:bodyPr/>
        <a:lstStyle/>
        <a:p>
          <a:endParaRPr lang="en-US"/>
        </a:p>
      </dgm:t>
    </dgm:pt>
    <dgm:pt modelId="{49C988B2-DAFD-484C-AB82-DEC198A18023}">
      <dgm:prSet phldrT="[Text]"/>
      <dgm:spPr/>
      <dgm:t>
        <a:bodyPr/>
        <a:lstStyle/>
        <a:p>
          <a:r>
            <a:rPr lang="en-US" dirty="0"/>
            <a:t>Data Binding</a:t>
          </a:r>
        </a:p>
      </dgm:t>
    </dgm:pt>
    <dgm:pt modelId="{C5280C0E-F3E5-4FEF-BF54-A5D672EB4DEA}" type="parTrans" cxnId="{F3456F03-BA88-46CC-84C1-4C7B2E031AE9}">
      <dgm:prSet/>
      <dgm:spPr/>
      <dgm:t>
        <a:bodyPr/>
        <a:lstStyle/>
        <a:p>
          <a:endParaRPr lang="en-US"/>
        </a:p>
      </dgm:t>
    </dgm:pt>
    <dgm:pt modelId="{CE1ACCB3-9002-4282-9046-9C0FACE52D39}" type="sibTrans" cxnId="{F3456F03-BA88-46CC-84C1-4C7B2E031AE9}">
      <dgm:prSet/>
      <dgm:spPr/>
      <dgm:t>
        <a:bodyPr/>
        <a:lstStyle/>
        <a:p>
          <a:endParaRPr lang="en-US"/>
        </a:p>
      </dgm:t>
    </dgm:pt>
    <dgm:pt modelId="{C4D3FA10-75BC-43A5-84FF-FECCFDDA66A3}">
      <dgm:prSet phldrT="[Text]"/>
      <dgm:spPr/>
      <dgm:t>
        <a:bodyPr/>
        <a:lstStyle/>
        <a:p>
          <a:r>
            <a:rPr lang="en-US" dirty="0"/>
            <a:t>Page Composition</a:t>
          </a:r>
        </a:p>
      </dgm:t>
    </dgm:pt>
    <dgm:pt modelId="{53F7C83A-39F7-4A7F-90C2-C335DA6C0133}" type="parTrans" cxnId="{EAA5915A-4BC5-4250-9B73-AAB833B422BD}">
      <dgm:prSet/>
      <dgm:spPr/>
      <dgm:t>
        <a:bodyPr/>
        <a:lstStyle/>
        <a:p>
          <a:endParaRPr lang="en-US"/>
        </a:p>
      </dgm:t>
    </dgm:pt>
    <dgm:pt modelId="{5D358538-6DA8-4A25-BA2A-431F3CCDA509}" type="sibTrans" cxnId="{EAA5915A-4BC5-4250-9B73-AAB833B422BD}">
      <dgm:prSet/>
      <dgm:spPr/>
      <dgm:t>
        <a:bodyPr/>
        <a:lstStyle/>
        <a:p>
          <a:endParaRPr lang="en-US"/>
        </a:p>
      </dgm:t>
    </dgm:pt>
    <dgm:pt modelId="{2EC4917E-81D6-45A2-B514-B9DA9EAEEC62}">
      <dgm:prSet phldrT="[Text]"/>
      <dgm:spPr/>
      <dgm:t>
        <a:bodyPr/>
        <a:lstStyle/>
        <a:p>
          <a:r>
            <a:rPr lang="en-US" dirty="0"/>
            <a:t>Create page from reusable pieces</a:t>
          </a:r>
        </a:p>
      </dgm:t>
    </dgm:pt>
    <dgm:pt modelId="{3018331D-71F2-4AD1-A78A-7A3E5D92FF98}" type="parTrans" cxnId="{2ACF0E90-5F91-4F08-B699-04A52000C60A}">
      <dgm:prSet/>
      <dgm:spPr/>
      <dgm:t>
        <a:bodyPr/>
        <a:lstStyle/>
        <a:p>
          <a:endParaRPr lang="en-US"/>
        </a:p>
      </dgm:t>
    </dgm:pt>
    <dgm:pt modelId="{32177BE5-89C2-4605-9D98-F8998A0C6638}" type="sibTrans" cxnId="{2ACF0E90-5F91-4F08-B699-04A52000C60A}">
      <dgm:prSet/>
      <dgm:spPr/>
      <dgm:t>
        <a:bodyPr/>
        <a:lstStyle/>
        <a:p>
          <a:endParaRPr lang="en-US"/>
        </a:p>
      </dgm:t>
    </dgm:pt>
    <dgm:pt modelId="{99047B01-BF4B-4528-A7DE-81BBF804DE7D}">
      <dgm:prSet phldrT="[Text]"/>
      <dgm:spPr/>
      <dgm:t>
        <a:bodyPr/>
        <a:lstStyle/>
        <a:p>
          <a:r>
            <a:rPr lang="en-US" dirty="0"/>
            <a:t>Event Handling</a:t>
          </a:r>
        </a:p>
      </dgm:t>
    </dgm:pt>
    <dgm:pt modelId="{0E6ABB3F-2DDF-4530-AADF-0D5655E8DC87}" type="parTrans" cxnId="{68CC4A2B-D074-4A29-B9D8-B15358FD0E5B}">
      <dgm:prSet/>
      <dgm:spPr/>
      <dgm:t>
        <a:bodyPr/>
        <a:lstStyle/>
        <a:p>
          <a:endParaRPr lang="en-US"/>
        </a:p>
      </dgm:t>
    </dgm:pt>
    <dgm:pt modelId="{48D4E1B7-41A8-4390-9765-F41F50BAFB39}" type="sibTrans" cxnId="{68CC4A2B-D074-4A29-B9D8-B15358FD0E5B}">
      <dgm:prSet/>
      <dgm:spPr/>
      <dgm:t>
        <a:bodyPr/>
        <a:lstStyle/>
        <a:p>
          <a:endParaRPr lang="en-US"/>
        </a:p>
      </dgm:t>
    </dgm:pt>
    <dgm:pt modelId="{C2688463-DD82-4EB4-AD2B-DCF0BAB764B0}">
      <dgm:prSet phldrT="[Text]"/>
      <dgm:spPr/>
      <dgm:t>
        <a:bodyPr/>
        <a:lstStyle/>
        <a:p>
          <a:r>
            <a:rPr lang="en-US" dirty="0"/>
            <a:t>Event Object</a:t>
          </a:r>
        </a:p>
      </dgm:t>
    </dgm:pt>
    <dgm:pt modelId="{A0066549-4A19-4E51-929B-65A8FD3BA70A}" type="parTrans" cxnId="{FBB242F3-6796-420E-9D83-44FDD34F5C3C}">
      <dgm:prSet/>
      <dgm:spPr/>
      <dgm:t>
        <a:bodyPr/>
        <a:lstStyle/>
        <a:p>
          <a:endParaRPr lang="en-US"/>
        </a:p>
      </dgm:t>
    </dgm:pt>
    <dgm:pt modelId="{2D75743D-A8B2-4532-92C5-DF5ED7981BBA}" type="sibTrans" cxnId="{FBB242F3-6796-420E-9D83-44FDD34F5C3C}">
      <dgm:prSet/>
      <dgm:spPr/>
      <dgm:t>
        <a:bodyPr/>
        <a:lstStyle/>
        <a:p>
          <a:endParaRPr lang="en-US"/>
        </a:p>
      </dgm:t>
    </dgm:pt>
    <dgm:pt modelId="{D841AAF6-E315-4BD9-A67A-B3B222E71DC4}">
      <dgm:prSet phldrT="[Text]"/>
      <dgm:spPr/>
      <dgm:t>
        <a:bodyPr/>
        <a:lstStyle/>
        <a:p>
          <a:r>
            <a:rPr lang="en-US" dirty="0"/>
            <a:t>Event source</a:t>
          </a:r>
        </a:p>
      </dgm:t>
    </dgm:pt>
    <dgm:pt modelId="{376E10FA-68D2-430A-B8D6-B419D38D5003}" type="parTrans" cxnId="{26285F45-937A-4FF1-8B1E-4183C062532A}">
      <dgm:prSet/>
      <dgm:spPr/>
      <dgm:t>
        <a:bodyPr/>
        <a:lstStyle/>
        <a:p>
          <a:endParaRPr lang="en-US"/>
        </a:p>
      </dgm:t>
    </dgm:pt>
    <dgm:pt modelId="{2D16B23E-DFD9-47CE-82B2-A23F900860CA}" type="sibTrans" cxnId="{26285F45-937A-4FF1-8B1E-4183C062532A}">
      <dgm:prSet/>
      <dgm:spPr/>
      <dgm:t>
        <a:bodyPr/>
        <a:lstStyle/>
        <a:p>
          <a:endParaRPr lang="en-US"/>
        </a:p>
      </dgm:t>
    </dgm:pt>
    <dgm:pt modelId="{176BEF2A-9066-4628-9D9D-EB2A5C17A205}">
      <dgm:prSet phldrT="[Text]"/>
      <dgm:spPr/>
      <dgm:t>
        <a:bodyPr/>
        <a:lstStyle/>
        <a:p>
          <a:r>
            <a:rPr lang="en-US" dirty="0"/>
            <a:t>Event properties</a:t>
          </a:r>
        </a:p>
      </dgm:t>
    </dgm:pt>
    <dgm:pt modelId="{2DC60EEC-C536-4F75-9ED5-FD286BC4EA70}" type="parTrans" cxnId="{B0A937AC-92C8-45EB-8976-EEA2B7617FFB}">
      <dgm:prSet/>
      <dgm:spPr/>
      <dgm:t>
        <a:bodyPr/>
        <a:lstStyle/>
        <a:p>
          <a:endParaRPr lang="en-US"/>
        </a:p>
      </dgm:t>
    </dgm:pt>
    <dgm:pt modelId="{FB5EE816-DAA0-4598-85FA-C554DCEA7A9B}" type="sibTrans" cxnId="{B0A937AC-92C8-45EB-8976-EEA2B7617FFB}">
      <dgm:prSet/>
      <dgm:spPr/>
      <dgm:t>
        <a:bodyPr/>
        <a:lstStyle/>
        <a:p>
          <a:endParaRPr lang="en-US"/>
        </a:p>
      </dgm:t>
    </dgm:pt>
    <dgm:pt modelId="{56E6E628-2A3B-4603-BEE5-4F4CB2A4EAD2}" type="pres">
      <dgm:prSet presAssocID="{189C8BF6-49E7-4BA8-9C22-7379351E089E}" presName="linear" presStyleCnt="0">
        <dgm:presLayoutVars>
          <dgm:dir/>
          <dgm:animLvl val="lvl"/>
          <dgm:resizeHandles val="exact"/>
        </dgm:presLayoutVars>
      </dgm:prSet>
      <dgm:spPr/>
    </dgm:pt>
    <dgm:pt modelId="{BCAB4222-FE6F-4F71-9E6B-74FBA515C133}" type="pres">
      <dgm:prSet presAssocID="{99047B01-BF4B-4528-A7DE-81BBF804DE7D}" presName="parentLin" presStyleCnt="0"/>
      <dgm:spPr/>
    </dgm:pt>
    <dgm:pt modelId="{0F9DAE53-82DE-4C49-84BD-52AF96A948F8}" type="pres">
      <dgm:prSet presAssocID="{99047B01-BF4B-4528-A7DE-81BBF804DE7D}" presName="parentLeftMargin" presStyleLbl="node1" presStyleIdx="0" presStyleCnt="5"/>
      <dgm:spPr/>
    </dgm:pt>
    <dgm:pt modelId="{FD167C83-D2AE-4A60-A1C1-7EBDEE6D51F3}" type="pres">
      <dgm:prSet presAssocID="{99047B01-BF4B-4528-A7DE-81BBF804DE7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01FBE96-A3C4-4C73-A997-2C88220DAF83}" type="pres">
      <dgm:prSet presAssocID="{99047B01-BF4B-4528-A7DE-81BBF804DE7D}" presName="negativeSpace" presStyleCnt="0"/>
      <dgm:spPr/>
    </dgm:pt>
    <dgm:pt modelId="{B55744BD-448F-4F50-82AC-B4710B714182}" type="pres">
      <dgm:prSet presAssocID="{99047B01-BF4B-4528-A7DE-81BBF804DE7D}" presName="childText" presStyleLbl="conFgAcc1" presStyleIdx="0" presStyleCnt="5">
        <dgm:presLayoutVars>
          <dgm:bulletEnabled val="1"/>
        </dgm:presLayoutVars>
      </dgm:prSet>
      <dgm:spPr/>
    </dgm:pt>
    <dgm:pt modelId="{6F8D53A3-E5EF-4817-A9C0-D49BCEB88C18}" type="pres">
      <dgm:prSet presAssocID="{48D4E1B7-41A8-4390-9765-F41F50BAFB39}" presName="spaceBetweenRectangles" presStyleCnt="0"/>
      <dgm:spPr/>
    </dgm:pt>
    <dgm:pt modelId="{B960E652-00D5-4DC8-8ECF-C6EBFB1023D5}" type="pres">
      <dgm:prSet presAssocID="{C2688463-DD82-4EB4-AD2B-DCF0BAB764B0}" presName="parentLin" presStyleCnt="0"/>
      <dgm:spPr/>
    </dgm:pt>
    <dgm:pt modelId="{91B0108E-2FDF-4244-B18D-1F8E0ADDBA2F}" type="pres">
      <dgm:prSet presAssocID="{C2688463-DD82-4EB4-AD2B-DCF0BAB764B0}" presName="parentLeftMargin" presStyleLbl="node1" presStyleIdx="0" presStyleCnt="5"/>
      <dgm:spPr/>
    </dgm:pt>
    <dgm:pt modelId="{8ACD6FCE-5343-42C6-A5FB-7839F1AE98FB}" type="pres">
      <dgm:prSet presAssocID="{C2688463-DD82-4EB4-AD2B-DCF0BAB764B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520E54D-5362-4ACD-BF3C-25D24DD3D65C}" type="pres">
      <dgm:prSet presAssocID="{C2688463-DD82-4EB4-AD2B-DCF0BAB764B0}" presName="negativeSpace" presStyleCnt="0"/>
      <dgm:spPr/>
    </dgm:pt>
    <dgm:pt modelId="{D0AF84D5-4E2B-4423-B630-D91C619A7E2D}" type="pres">
      <dgm:prSet presAssocID="{C2688463-DD82-4EB4-AD2B-DCF0BAB764B0}" presName="childText" presStyleLbl="conFgAcc1" presStyleIdx="1" presStyleCnt="5" custLinFactNeighborX="-12332" custLinFactNeighborY="38485">
        <dgm:presLayoutVars>
          <dgm:bulletEnabled val="1"/>
        </dgm:presLayoutVars>
      </dgm:prSet>
      <dgm:spPr/>
    </dgm:pt>
    <dgm:pt modelId="{D16227C6-1DA5-452A-A38C-8022E9B4E2B5}" type="pres">
      <dgm:prSet presAssocID="{2D75743D-A8B2-4532-92C5-DF5ED7981BBA}" presName="spaceBetweenRectangles" presStyleCnt="0"/>
      <dgm:spPr/>
    </dgm:pt>
    <dgm:pt modelId="{F00A5A23-76C0-4B9A-9F61-D8CE3DE20F85}" type="pres">
      <dgm:prSet presAssocID="{79D15D00-5EA4-4A11-AA6D-466D51CEF645}" presName="parentLin" presStyleCnt="0"/>
      <dgm:spPr/>
    </dgm:pt>
    <dgm:pt modelId="{3DF5F855-0D6C-4E11-89BB-B94049059716}" type="pres">
      <dgm:prSet presAssocID="{79D15D00-5EA4-4A11-AA6D-466D51CEF645}" presName="parentLeftMargin" presStyleLbl="node1" presStyleIdx="1" presStyleCnt="5"/>
      <dgm:spPr/>
    </dgm:pt>
    <dgm:pt modelId="{9866C9E2-3E10-454B-88DB-A4F6F26F6822}" type="pres">
      <dgm:prSet presAssocID="{79D15D00-5EA4-4A11-AA6D-466D51CEF64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6E1FC7-9BC2-4F22-BFE2-C36F9D88AFC1}" type="pres">
      <dgm:prSet presAssocID="{79D15D00-5EA4-4A11-AA6D-466D51CEF645}" presName="negativeSpace" presStyleCnt="0"/>
      <dgm:spPr/>
    </dgm:pt>
    <dgm:pt modelId="{E2A75594-413C-4142-8C35-FB88D0EDEA19}" type="pres">
      <dgm:prSet presAssocID="{79D15D00-5EA4-4A11-AA6D-466D51CEF645}" presName="childText" presStyleLbl="conFgAcc1" presStyleIdx="2" presStyleCnt="5">
        <dgm:presLayoutVars>
          <dgm:bulletEnabled val="1"/>
        </dgm:presLayoutVars>
      </dgm:prSet>
      <dgm:spPr/>
    </dgm:pt>
    <dgm:pt modelId="{2EC035FD-6059-4EA0-B9F8-90693DDB509C}" type="pres">
      <dgm:prSet presAssocID="{C5C0B61F-3994-44A5-A47E-A1E580DCBBF9}" presName="spaceBetweenRectangles" presStyleCnt="0"/>
      <dgm:spPr/>
    </dgm:pt>
    <dgm:pt modelId="{3E441A00-5CEA-40DC-924D-52D6E2DAE612}" type="pres">
      <dgm:prSet presAssocID="{49C988B2-DAFD-484C-AB82-DEC198A18023}" presName="parentLin" presStyleCnt="0"/>
      <dgm:spPr/>
    </dgm:pt>
    <dgm:pt modelId="{1AC6A875-A869-481A-B2B0-B8872F2CEA36}" type="pres">
      <dgm:prSet presAssocID="{49C988B2-DAFD-484C-AB82-DEC198A18023}" presName="parentLeftMargin" presStyleLbl="node1" presStyleIdx="2" presStyleCnt="5"/>
      <dgm:spPr/>
    </dgm:pt>
    <dgm:pt modelId="{93987F8C-45BD-4441-94A0-7BB67BEE9CE8}" type="pres">
      <dgm:prSet presAssocID="{49C988B2-DAFD-484C-AB82-DEC198A1802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F705906-A606-47FC-BA44-87B56B24CCD9}" type="pres">
      <dgm:prSet presAssocID="{49C988B2-DAFD-484C-AB82-DEC198A18023}" presName="negativeSpace" presStyleCnt="0"/>
      <dgm:spPr/>
    </dgm:pt>
    <dgm:pt modelId="{1D9CB162-5626-46FF-B4A5-106D9DEFE358}" type="pres">
      <dgm:prSet presAssocID="{49C988B2-DAFD-484C-AB82-DEC198A18023}" presName="childText" presStyleLbl="conFgAcc1" presStyleIdx="3" presStyleCnt="5">
        <dgm:presLayoutVars>
          <dgm:bulletEnabled val="1"/>
        </dgm:presLayoutVars>
      </dgm:prSet>
      <dgm:spPr/>
    </dgm:pt>
    <dgm:pt modelId="{064697F8-6C86-44AC-92B6-1F3F95BC2866}" type="pres">
      <dgm:prSet presAssocID="{CE1ACCB3-9002-4282-9046-9C0FACE52D39}" presName="spaceBetweenRectangles" presStyleCnt="0"/>
      <dgm:spPr/>
    </dgm:pt>
    <dgm:pt modelId="{96D273F3-EA75-4352-A51A-EA294647EFAE}" type="pres">
      <dgm:prSet presAssocID="{C4D3FA10-75BC-43A5-84FF-FECCFDDA66A3}" presName="parentLin" presStyleCnt="0"/>
      <dgm:spPr/>
    </dgm:pt>
    <dgm:pt modelId="{82444379-8B09-434E-B4D6-9CEFF446CFBF}" type="pres">
      <dgm:prSet presAssocID="{C4D3FA10-75BC-43A5-84FF-FECCFDDA66A3}" presName="parentLeftMargin" presStyleLbl="node1" presStyleIdx="3" presStyleCnt="5"/>
      <dgm:spPr/>
    </dgm:pt>
    <dgm:pt modelId="{967B6A71-0848-4EB7-BF16-B0A42CE75B5F}" type="pres">
      <dgm:prSet presAssocID="{C4D3FA10-75BC-43A5-84FF-FECCFDDA66A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1CF8AF9-FF7A-4A92-874E-83ED00113EDB}" type="pres">
      <dgm:prSet presAssocID="{C4D3FA10-75BC-43A5-84FF-FECCFDDA66A3}" presName="negativeSpace" presStyleCnt="0"/>
      <dgm:spPr/>
    </dgm:pt>
    <dgm:pt modelId="{34B17D08-2B46-43BB-A78E-AE351FD5E155}" type="pres">
      <dgm:prSet presAssocID="{C4D3FA10-75BC-43A5-84FF-FECCFDDA66A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3456F03-BA88-46CC-84C1-4C7B2E031AE9}" srcId="{189C8BF6-49E7-4BA8-9C22-7379351E089E}" destId="{49C988B2-DAFD-484C-AB82-DEC198A18023}" srcOrd="3" destOrd="0" parTransId="{C5280C0E-F3E5-4FEF-BF54-A5D672EB4DEA}" sibTransId="{CE1ACCB3-9002-4282-9046-9C0FACE52D39}"/>
    <dgm:cxn modelId="{68CC4A2B-D074-4A29-B9D8-B15358FD0E5B}" srcId="{189C8BF6-49E7-4BA8-9C22-7379351E089E}" destId="{99047B01-BF4B-4528-A7DE-81BBF804DE7D}" srcOrd="0" destOrd="0" parTransId="{0E6ABB3F-2DDF-4530-AADF-0D5655E8DC87}" sibTransId="{48D4E1B7-41A8-4390-9765-F41F50BAFB39}"/>
    <dgm:cxn modelId="{1E2D6537-30BF-4168-B52F-6E722789692B}" type="presOf" srcId="{99047B01-BF4B-4528-A7DE-81BBF804DE7D}" destId="{FD167C83-D2AE-4A60-A1C1-7EBDEE6D51F3}" srcOrd="1" destOrd="0" presId="urn:microsoft.com/office/officeart/2005/8/layout/list1"/>
    <dgm:cxn modelId="{26285F45-937A-4FF1-8B1E-4183C062532A}" srcId="{C2688463-DD82-4EB4-AD2B-DCF0BAB764B0}" destId="{D841AAF6-E315-4BD9-A67A-B3B222E71DC4}" srcOrd="0" destOrd="0" parTransId="{376E10FA-68D2-430A-B8D6-B419D38D5003}" sibTransId="{2D16B23E-DFD9-47CE-82B2-A23F900860CA}"/>
    <dgm:cxn modelId="{59383966-7443-40A3-B74B-43D01F8A9319}" type="presOf" srcId="{C4D3FA10-75BC-43A5-84FF-FECCFDDA66A3}" destId="{82444379-8B09-434E-B4D6-9CEFF446CFBF}" srcOrd="0" destOrd="0" presId="urn:microsoft.com/office/officeart/2005/8/layout/list1"/>
    <dgm:cxn modelId="{3003EA71-8687-4B6A-9188-B091B3713430}" type="presOf" srcId="{D841AAF6-E315-4BD9-A67A-B3B222E71DC4}" destId="{D0AF84D5-4E2B-4423-B630-D91C619A7E2D}" srcOrd="0" destOrd="0" presId="urn:microsoft.com/office/officeart/2005/8/layout/list1"/>
    <dgm:cxn modelId="{35353475-C8C6-492A-986C-F31DE27F7376}" srcId="{189C8BF6-49E7-4BA8-9C22-7379351E089E}" destId="{79D15D00-5EA4-4A11-AA6D-466D51CEF645}" srcOrd="2" destOrd="0" parTransId="{F56AE61C-A830-4379-B697-0155553575BC}" sibTransId="{C5C0B61F-3994-44A5-A47E-A1E580DCBBF9}"/>
    <dgm:cxn modelId="{09538155-7535-4EC9-BA0C-BF171C98347C}" type="presOf" srcId="{C2688463-DD82-4EB4-AD2B-DCF0BAB764B0}" destId="{8ACD6FCE-5343-42C6-A5FB-7839F1AE98FB}" srcOrd="1" destOrd="0" presId="urn:microsoft.com/office/officeart/2005/8/layout/list1"/>
    <dgm:cxn modelId="{B60CFC59-EA71-4525-9EEB-CB432761C6D9}" type="presOf" srcId="{2EC4917E-81D6-45A2-B514-B9DA9EAEEC62}" destId="{34B17D08-2B46-43BB-A78E-AE351FD5E155}" srcOrd="0" destOrd="0" presId="urn:microsoft.com/office/officeart/2005/8/layout/list1"/>
    <dgm:cxn modelId="{EAA5915A-4BC5-4250-9B73-AAB833B422BD}" srcId="{189C8BF6-49E7-4BA8-9C22-7379351E089E}" destId="{C4D3FA10-75BC-43A5-84FF-FECCFDDA66A3}" srcOrd="4" destOrd="0" parTransId="{53F7C83A-39F7-4A7F-90C2-C335DA6C0133}" sibTransId="{5D358538-6DA8-4A25-BA2A-431F3CCDA509}"/>
    <dgm:cxn modelId="{5EA2947A-593A-43BF-8122-DCE6DDE8BA3A}" type="presOf" srcId="{C4D3FA10-75BC-43A5-84FF-FECCFDDA66A3}" destId="{967B6A71-0848-4EB7-BF16-B0A42CE75B5F}" srcOrd="1" destOrd="0" presId="urn:microsoft.com/office/officeart/2005/8/layout/list1"/>
    <dgm:cxn modelId="{DFA0DE5A-A902-4C07-A42A-F3EDDBDAE58C}" type="presOf" srcId="{189C8BF6-49E7-4BA8-9C22-7379351E089E}" destId="{56E6E628-2A3B-4603-BEE5-4F4CB2A4EAD2}" srcOrd="0" destOrd="0" presId="urn:microsoft.com/office/officeart/2005/8/layout/list1"/>
    <dgm:cxn modelId="{AC73207F-84E9-460D-BEFE-35B88B1DB8B7}" type="presOf" srcId="{79D15D00-5EA4-4A11-AA6D-466D51CEF645}" destId="{3DF5F855-0D6C-4E11-89BB-B94049059716}" srcOrd="0" destOrd="0" presId="urn:microsoft.com/office/officeart/2005/8/layout/list1"/>
    <dgm:cxn modelId="{609C9186-A704-4BA9-A246-3CAB5EC218D4}" type="presOf" srcId="{49C988B2-DAFD-484C-AB82-DEC198A18023}" destId="{93987F8C-45BD-4441-94A0-7BB67BEE9CE8}" srcOrd="1" destOrd="0" presId="urn:microsoft.com/office/officeart/2005/8/layout/list1"/>
    <dgm:cxn modelId="{2ACF0E90-5F91-4F08-B699-04A52000C60A}" srcId="{C4D3FA10-75BC-43A5-84FF-FECCFDDA66A3}" destId="{2EC4917E-81D6-45A2-B514-B9DA9EAEEC62}" srcOrd="0" destOrd="0" parTransId="{3018331D-71F2-4AD1-A78A-7A3E5D92FF98}" sibTransId="{32177BE5-89C2-4605-9D98-F8998A0C6638}"/>
    <dgm:cxn modelId="{D5746994-C94F-4ECC-84EF-9154FDCAA6FD}" type="presOf" srcId="{99047B01-BF4B-4528-A7DE-81BBF804DE7D}" destId="{0F9DAE53-82DE-4C49-84BD-52AF96A948F8}" srcOrd="0" destOrd="0" presId="urn:microsoft.com/office/officeart/2005/8/layout/list1"/>
    <dgm:cxn modelId="{54FD84A5-C7FF-4DD8-8CD1-9648E29A049F}" type="presOf" srcId="{79D15D00-5EA4-4A11-AA6D-466D51CEF645}" destId="{9866C9E2-3E10-454B-88DB-A4F6F26F6822}" srcOrd="1" destOrd="0" presId="urn:microsoft.com/office/officeart/2005/8/layout/list1"/>
    <dgm:cxn modelId="{B0A937AC-92C8-45EB-8976-EEA2B7617FFB}" srcId="{C2688463-DD82-4EB4-AD2B-DCF0BAB764B0}" destId="{176BEF2A-9066-4628-9D9D-EB2A5C17A205}" srcOrd="1" destOrd="0" parTransId="{2DC60EEC-C536-4F75-9ED5-FD286BC4EA70}" sibTransId="{FB5EE816-DAA0-4598-85FA-C554DCEA7A9B}"/>
    <dgm:cxn modelId="{63A701AF-1FB5-4A9F-AD36-DAE7ED4F3A62}" type="presOf" srcId="{C2688463-DD82-4EB4-AD2B-DCF0BAB764B0}" destId="{91B0108E-2FDF-4244-B18D-1F8E0ADDBA2F}" srcOrd="0" destOrd="0" presId="urn:microsoft.com/office/officeart/2005/8/layout/list1"/>
    <dgm:cxn modelId="{D5E1A3B9-1339-4BAB-A9DE-19C242C9F4B9}" type="presOf" srcId="{176BEF2A-9066-4628-9D9D-EB2A5C17A205}" destId="{D0AF84D5-4E2B-4423-B630-D91C619A7E2D}" srcOrd="0" destOrd="1" presId="urn:microsoft.com/office/officeart/2005/8/layout/list1"/>
    <dgm:cxn modelId="{EA6CC4C2-0AED-4AB3-A0C8-7A5535A79BA5}" type="presOf" srcId="{49C988B2-DAFD-484C-AB82-DEC198A18023}" destId="{1AC6A875-A869-481A-B2B0-B8872F2CEA36}" srcOrd="0" destOrd="0" presId="urn:microsoft.com/office/officeart/2005/8/layout/list1"/>
    <dgm:cxn modelId="{FBB242F3-6796-420E-9D83-44FDD34F5C3C}" srcId="{189C8BF6-49E7-4BA8-9C22-7379351E089E}" destId="{C2688463-DD82-4EB4-AD2B-DCF0BAB764B0}" srcOrd="1" destOrd="0" parTransId="{A0066549-4A19-4E51-929B-65A8FD3BA70A}" sibTransId="{2D75743D-A8B2-4532-92C5-DF5ED7981BBA}"/>
    <dgm:cxn modelId="{F85A66A5-8D1D-46D8-AA51-5DD7FEDBAA40}" type="presParOf" srcId="{56E6E628-2A3B-4603-BEE5-4F4CB2A4EAD2}" destId="{BCAB4222-FE6F-4F71-9E6B-74FBA515C133}" srcOrd="0" destOrd="0" presId="urn:microsoft.com/office/officeart/2005/8/layout/list1"/>
    <dgm:cxn modelId="{50E12F95-F71A-4BC3-819D-6905C67EF638}" type="presParOf" srcId="{BCAB4222-FE6F-4F71-9E6B-74FBA515C133}" destId="{0F9DAE53-82DE-4C49-84BD-52AF96A948F8}" srcOrd="0" destOrd="0" presId="urn:microsoft.com/office/officeart/2005/8/layout/list1"/>
    <dgm:cxn modelId="{F49391D7-7E1A-4E7E-BF09-E38216B660B2}" type="presParOf" srcId="{BCAB4222-FE6F-4F71-9E6B-74FBA515C133}" destId="{FD167C83-D2AE-4A60-A1C1-7EBDEE6D51F3}" srcOrd="1" destOrd="0" presId="urn:microsoft.com/office/officeart/2005/8/layout/list1"/>
    <dgm:cxn modelId="{237ED962-5B0B-470A-BF1C-05432ADDCD6B}" type="presParOf" srcId="{56E6E628-2A3B-4603-BEE5-4F4CB2A4EAD2}" destId="{801FBE96-A3C4-4C73-A997-2C88220DAF83}" srcOrd="1" destOrd="0" presId="urn:microsoft.com/office/officeart/2005/8/layout/list1"/>
    <dgm:cxn modelId="{B18D2000-2FB8-4BE4-94B3-B8291464A2AA}" type="presParOf" srcId="{56E6E628-2A3B-4603-BEE5-4F4CB2A4EAD2}" destId="{B55744BD-448F-4F50-82AC-B4710B714182}" srcOrd="2" destOrd="0" presId="urn:microsoft.com/office/officeart/2005/8/layout/list1"/>
    <dgm:cxn modelId="{D3F593B4-3EDC-40EB-B6CB-F90AC2E6BBB7}" type="presParOf" srcId="{56E6E628-2A3B-4603-BEE5-4F4CB2A4EAD2}" destId="{6F8D53A3-E5EF-4817-A9C0-D49BCEB88C18}" srcOrd="3" destOrd="0" presId="urn:microsoft.com/office/officeart/2005/8/layout/list1"/>
    <dgm:cxn modelId="{5C6B6921-74DE-4955-8D0A-5ABCEB860535}" type="presParOf" srcId="{56E6E628-2A3B-4603-BEE5-4F4CB2A4EAD2}" destId="{B960E652-00D5-4DC8-8ECF-C6EBFB1023D5}" srcOrd="4" destOrd="0" presId="urn:microsoft.com/office/officeart/2005/8/layout/list1"/>
    <dgm:cxn modelId="{9441715D-3E91-491A-B203-19EF38EC3504}" type="presParOf" srcId="{B960E652-00D5-4DC8-8ECF-C6EBFB1023D5}" destId="{91B0108E-2FDF-4244-B18D-1F8E0ADDBA2F}" srcOrd="0" destOrd="0" presId="urn:microsoft.com/office/officeart/2005/8/layout/list1"/>
    <dgm:cxn modelId="{4639A8E9-CC6F-4520-88CA-4E8ECADE85EB}" type="presParOf" srcId="{B960E652-00D5-4DC8-8ECF-C6EBFB1023D5}" destId="{8ACD6FCE-5343-42C6-A5FB-7839F1AE98FB}" srcOrd="1" destOrd="0" presId="urn:microsoft.com/office/officeart/2005/8/layout/list1"/>
    <dgm:cxn modelId="{88C3AF69-B0A5-47C6-80F1-F28FAB08A0CB}" type="presParOf" srcId="{56E6E628-2A3B-4603-BEE5-4F4CB2A4EAD2}" destId="{C520E54D-5362-4ACD-BF3C-25D24DD3D65C}" srcOrd="5" destOrd="0" presId="urn:microsoft.com/office/officeart/2005/8/layout/list1"/>
    <dgm:cxn modelId="{8D9FD052-18BA-4150-96E8-158F6B5F69DD}" type="presParOf" srcId="{56E6E628-2A3B-4603-BEE5-4F4CB2A4EAD2}" destId="{D0AF84D5-4E2B-4423-B630-D91C619A7E2D}" srcOrd="6" destOrd="0" presId="urn:microsoft.com/office/officeart/2005/8/layout/list1"/>
    <dgm:cxn modelId="{68888F2E-39C4-49DE-8380-394FABB39FB6}" type="presParOf" srcId="{56E6E628-2A3B-4603-BEE5-4F4CB2A4EAD2}" destId="{D16227C6-1DA5-452A-A38C-8022E9B4E2B5}" srcOrd="7" destOrd="0" presId="urn:microsoft.com/office/officeart/2005/8/layout/list1"/>
    <dgm:cxn modelId="{C0107EC9-EA20-4C53-B32E-1111914A750C}" type="presParOf" srcId="{56E6E628-2A3B-4603-BEE5-4F4CB2A4EAD2}" destId="{F00A5A23-76C0-4B9A-9F61-D8CE3DE20F85}" srcOrd="8" destOrd="0" presId="urn:microsoft.com/office/officeart/2005/8/layout/list1"/>
    <dgm:cxn modelId="{DF5CE4CE-0932-4C14-846A-6E69802857CA}" type="presParOf" srcId="{F00A5A23-76C0-4B9A-9F61-D8CE3DE20F85}" destId="{3DF5F855-0D6C-4E11-89BB-B94049059716}" srcOrd="0" destOrd="0" presId="urn:microsoft.com/office/officeart/2005/8/layout/list1"/>
    <dgm:cxn modelId="{427F2372-F673-4B15-9561-4708898189F8}" type="presParOf" srcId="{F00A5A23-76C0-4B9A-9F61-D8CE3DE20F85}" destId="{9866C9E2-3E10-454B-88DB-A4F6F26F6822}" srcOrd="1" destOrd="0" presId="urn:microsoft.com/office/officeart/2005/8/layout/list1"/>
    <dgm:cxn modelId="{839AD214-1B7A-4BF7-865B-10B98382516F}" type="presParOf" srcId="{56E6E628-2A3B-4603-BEE5-4F4CB2A4EAD2}" destId="{2F6E1FC7-9BC2-4F22-BFE2-C36F9D88AFC1}" srcOrd="9" destOrd="0" presId="urn:microsoft.com/office/officeart/2005/8/layout/list1"/>
    <dgm:cxn modelId="{3E585313-3947-41D5-85C0-12B720B4C23D}" type="presParOf" srcId="{56E6E628-2A3B-4603-BEE5-4F4CB2A4EAD2}" destId="{E2A75594-413C-4142-8C35-FB88D0EDEA19}" srcOrd="10" destOrd="0" presId="urn:microsoft.com/office/officeart/2005/8/layout/list1"/>
    <dgm:cxn modelId="{EE7D6BCB-4695-4950-86F5-FE1EC2B1B24D}" type="presParOf" srcId="{56E6E628-2A3B-4603-BEE5-4F4CB2A4EAD2}" destId="{2EC035FD-6059-4EA0-B9F8-90693DDB509C}" srcOrd="11" destOrd="0" presId="urn:microsoft.com/office/officeart/2005/8/layout/list1"/>
    <dgm:cxn modelId="{E26EE285-013C-4600-9791-5ABC4ECCDCCE}" type="presParOf" srcId="{56E6E628-2A3B-4603-BEE5-4F4CB2A4EAD2}" destId="{3E441A00-5CEA-40DC-924D-52D6E2DAE612}" srcOrd="12" destOrd="0" presId="urn:microsoft.com/office/officeart/2005/8/layout/list1"/>
    <dgm:cxn modelId="{97F7434E-72F6-4615-8636-BFBF27FD6F3A}" type="presParOf" srcId="{3E441A00-5CEA-40DC-924D-52D6E2DAE612}" destId="{1AC6A875-A869-481A-B2B0-B8872F2CEA36}" srcOrd="0" destOrd="0" presId="urn:microsoft.com/office/officeart/2005/8/layout/list1"/>
    <dgm:cxn modelId="{8871CA85-98DE-441D-952E-45912B814A69}" type="presParOf" srcId="{3E441A00-5CEA-40DC-924D-52D6E2DAE612}" destId="{93987F8C-45BD-4441-94A0-7BB67BEE9CE8}" srcOrd="1" destOrd="0" presId="urn:microsoft.com/office/officeart/2005/8/layout/list1"/>
    <dgm:cxn modelId="{B0852400-AD84-40E5-B88A-CAB62D03AFFD}" type="presParOf" srcId="{56E6E628-2A3B-4603-BEE5-4F4CB2A4EAD2}" destId="{0F705906-A606-47FC-BA44-87B56B24CCD9}" srcOrd="13" destOrd="0" presId="urn:microsoft.com/office/officeart/2005/8/layout/list1"/>
    <dgm:cxn modelId="{DEFEB469-847A-43CF-B547-DF39F64CE920}" type="presParOf" srcId="{56E6E628-2A3B-4603-BEE5-4F4CB2A4EAD2}" destId="{1D9CB162-5626-46FF-B4A5-106D9DEFE358}" srcOrd="14" destOrd="0" presId="urn:microsoft.com/office/officeart/2005/8/layout/list1"/>
    <dgm:cxn modelId="{D4114FA8-C115-42F1-90FE-F6021B94D9B1}" type="presParOf" srcId="{56E6E628-2A3B-4603-BEE5-4F4CB2A4EAD2}" destId="{064697F8-6C86-44AC-92B6-1F3F95BC2866}" srcOrd="15" destOrd="0" presId="urn:microsoft.com/office/officeart/2005/8/layout/list1"/>
    <dgm:cxn modelId="{BE501C9D-3BC5-47EF-8922-93BE8DBDD2F9}" type="presParOf" srcId="{56E6E628-2A3B-4603-BEE5-4F4CB2A4EAD2}" destId="{96D273F3-EA75-4352-A51A-EA294647EFAE}" srcOrd="16" destOrd="0" presId="urn:microsoft.com/office/officeart/2005/8/layout/list1"/>
    <dgm:cxn modelId="{E03ECC5E-B1F0-4C97-A27D-42F55A4FC16C}" type="presParOf" srcId="{96D273F3-EA75-4352-A51A-EA294647EFAE}" destId="{82444379-8B09-434E-B4D6-9CEFF446CFBF}" srcOrd="0" destOrd="0" presId="urn:microsoft.com/office/officeart/2005/8/layout/list1"/>
    <dgm:cxn modelId="{955D25B4-729A-4FB0-85D1-EA796CE7353C}" type="presParOf" srcId="{96D273F3-EA75-4352-A51A-EA294647EFAE}" destId="{967B6A71-0848-4EB7-BF16-B0A42CE75B5F}" srcOrd="1" destOrd="0" presId="urn:microsoft.com/office/officeart/2005/8/layout/list1"/>
    <dgm:cxn modelId="{097E8CD6-7D17-4083-9306-2A18C8ADDE76}" type="presParOf" srcId="{56E6E628-2A3B-4603-BEE5-4F4CB2A4EAD2}" destId="{C1CF8AF9-FF7A-4A92-874E-83ED00113EDB}" srcOrd="17" destOrd="0" presId="urn:microsoft.com/office/officeart/2005/8/layout/list1"/>
    <dgm:cxn modelId="{1816EA18-BE93-49C8-B4E2-1122F71CA422}" type="presParOf" srcId="{56E6E628-2A3B-4603-BEE5-4F4CB2A4EAD2}" destId="{34B17D08-2B46-43BB-A78E-AE351FD5E15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6F04B98-3486-4FE9-9B53-83A0836505D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C0D43F-E9AC-4989-A179-D2C0BF0EC715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err="1"/>
            <a:t>Main_entry</a:t>
          </a:r>
          <a:endParaRPr lang="en-US" dirty="0"/>
        </a:p>
      </dgm:t>
    </dgm:pt>
    <dgm:pt modelId="{EA9F32F6-41C6-484B-A991-AC6C708599A7}" type="parTrans" cxnId="{54501056-A5C0-48F9-A8B2-77B50F8F708C}">
      <dgm:prSet/>
      <dgm:spPr/>
      <dgm:t>
        <a:bodyPr/>
        <a:lstStyle/>
        <a:p>
          <a:endParaRPr lang="en-US"/>
        </a:p>
      </dgm:t>
    </dgm:pt>
    <dgm:pt modelId="{8E224D06-C342-40A1-B83D-83CA556B0C15}" type="sibTrans" cxnId="{54501056-A5C0-48F9-A8B2-77B50F8F708C}">
      <dgm:prSet/>
      <dgm:spPr/>
      <dgm:t>
        <a:bodyPr/>
        <a:lstStyle/>
        <a:p>
          <a:endParaRPr lang="en-US"/>
        </a:p>
      </dgm:t>
    </dgm:pt>
    <dgm:pt modelId="{971C1F90-8B77-4BDA-AF7A-DEE115F6459A}">
      <dgm:prSet phldrT="[Text]" phldr="1"/>
      <dgm:spPr/>
      <dgm:t>
        <a:bodyPr/>
        <a:lstStyle/>
        <a:p>
          <a:endParaRPr lang="en-US"/>
        </a:p>
      </dgm:t>
    </dgm:pt>
    <dgm:pt modelId="{10FA881D-1C6D-4AEC-A175-706CE6FAC7A1}" type="parTrans" cxnId="{1FB6D78D-A224-45D4-AB26-72D35C330AC9}">
      <dgm:prSet/>
      <dgm:spPr/>
      <dgm:t>
        <a:bodyPr/>
        <a:lstStyle/>
        <a:p>
          <a:endParaRPr lang="en-US"/>
        </a:p>
      </dgm:t>
    </dgm:pt>
    <dgm:pt modelId="{E0F6E077-649A-4239-B8B3-FB38036C273B}" type="sibTrans" cxnId="{1FB6D78D-A224-45D4-AB26-72D35C330AC9}">
      <dgm:prSet/>
      <dgm:spPr/>
      <dgm:t>
        <a:bodyPr/>
        <a:lstStyle/>
        <a:p>
          <a:endParaRPr lang="en-US"/>
        </a:p>
      </dgm:t>
    </dgm:pt>
    <dgm:pt modelId="{C68E8D39-2516-4D8F-99D1-1F64382E9253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Method1</a:t>
          </a:r>
        </a:p>
      </dgm:t>
    </dgm:pt>
    <dgm:pt modelId="{5F84624E-30BE-4F43-B7ED-FC468CAE876C}" type="parTrans" cxnId="{D97E8E3B-FCA5-4021-892C-7C2DFEE5E554}">
      <dgm:prSet/>
      <dgm:spPr/>
      <dgm:t>
        <a:bodyPr/>
        <a:lstStyle/>
        <a:p>
          <a:endParaRPr lang="en-US"/>
        </a:p>
      </dgm:t>
    </dgm:pt>
    <dgm:pt modelId="{6E3EBF1C-EB93-49E0-B0EB-24331F8F8C61}" type="sibTrans" cxnId="{D97E8E3B-FCA5-4021-892C-7C2DFEE5E554}">
      <dgm:prSet/>
      <dgm:spPr/>
      <dgm:t>
        <a:bodyPr/>
        <a:lstStyle/>
        <a:p>
          <a:endParaRPr lang="en-US"/>
        </a:p>
      </dgm:t>
    </dgm:pt>
    <dgm:pt modelId="{8342802F-72B4-42EE-B182-E95C83FDF241}">
      <dgm:prSet phldrT="[Text]" phldr="1"/>
      <dgm:spPr/>
      <dgm:t>
        <a:bodyPr/>
        <a:lstStyle/>
        <a:p>
          <a:endParaRPr lang="en-US"/>
        </a:p>
      </dgm:t>
    </dgm:pt>
    <dgm:pt modelId="{B4CA7BCD-2285-457C-AE8B-BA48D389D7D6}" type="parTrans" cxnId="{F96B832A-F636-4BD0-B641-E5816B5CCC89}">
      <dgm:prSet/>
      <dgm:spPr/>
      <dgm:t>
        <a:bodyPr/>
        <a:lstStyle/>
        <a:p>
          <a:endParaRPr lang="en-US"/>
        </a:p>
      </dgm:t>
    </dgm:pt>
    <dgm:pt modelId="{A6574E66-F0BE-4092-A9EC-FE5902C88086}" type="sibTrans" cxnId="{F96B832A-F636-4BD0-B641-E5816B5CCC89}">
      <dgm:prSet/>
      <dgm:spPr/>
      <dgm:t>
        <a:bodyPr/>
        <a:lstStyle/>
        <a:p>
          <a:endParaRPr lang="en-US"/>
        </a:p>
      </dgm:t>
    </dgm:pt>
    <dgm:pt modelId="{3B86DBA7-6639-40FB-B9A2-A3F503CA2A29}">
      <dgm:prSet phldrT="[Text]"/>
      <dgm:spPr/>
      <dgm:t>
        <a:bodyPr/>
        <a:lstStyle/>
        <a:p>
          <a:r>
            <a:rPr lang="en-US" dirty="0"/>
            <a:t>Method2</a:t>
          </a:r>
        </a:p>
      </dgm:t>
    </dgm:pt>
    <dgm:pt modelId="{5AF500C8-7269-4D1C-8166-B9E9C7971FCA}" type="parTrans" cxnId="{83569B06-1F44-488F-B0C0-E78A0B5E28CF}">
      <dgm:prSet/>
      <dgm:spPr/>
      <dgm:t>
        <a:bodyPr/>
        <a:lstStyle/>
        <a:p>
          <a:endParaRPr lang="en-US"/>
        </a:p>
      </dgm:t>
    </dgm:pt>
    <dgm:pt modelId="{DA7EF9E9-AF7E-4C9A-BC61-9B458826F356}" type="sibTrans" cxnId="{83569B06-1F44-488F-B0C0-E78A0B5E28CF}">
      <dgm:prSet/>
      <dgm:spPr/>
      <dgm:t>
        <a:bodyPr/>
        <a:lstStyle/>
        <a:p>
          <a:endParaRPr lang="en-US"/>
        </a:p>
      </dgm:t>
    </dgm:pt>
    <dgm:pt modelId="{DCD8B847-E9B9-4CDD-9AF1-42CF91EBFF2B}">
      <dgm:prSet phldrT="[Text]" phldr="1"/>
      <dgm:spPr/>
      <dgm:t>
        <a:bodyPr/>
        <a:lstStyle/>
        <a:p>
          <a:endParaRPr lang="en-US"/>
        </a:p>
      </dgm:t>
    </dgm:pt>
    <dgm:pt modelId="{F9A9C262-F621-4870-A729-C0F0623C5A36}" type="parTrans" cxnId="{59913B12-FCD5-42B1-A8F8-1953017B25CF}">
      <dgm:prSet/>
      <dgm:spPr/>
      <dgm:t>
        <a:bodyPr/>
        <a:lstStyle/>
        <a:p>
          <a:endParaRPr lang="en-US"/>
        </a:p>
      </dgm:t>
    </dgm:pt>
    <dgm:pt modelId="{DBDF6F4D-65E8-4B4C-B4D8-7ACE6AA9DE9C}" type="sibTrans" cxnId="{59913B12-FCD5-42B1-A8F8-1953017B25CF}">
      <dgm:prSet/>
      <dgm:spPr/>
      <dgm:t>
        <a:bodyPr/>
        <a:lstStyle/>
        <a:p>
          <a:endParaRPr lang="en-US"/>
        </a:p>
      </dgm:t>
    </dgm:pt>
    <dgm:pt modelId="{40E0FF72-C9A4-430B-9156-77F7933EC029}">
      <dgm:prSet phldrT="[Text]"/>
      <dgm:spPr/>
      <dgm:t>
        <a:bodyPr/>
        <a:lstStyle/>
        <a:p>
          <a:r>
            <a:rPr lang="en-US" dirty="0"/>
            <a:t>Method3</a:t>
          </a:r>
        </a:p>
      </dgm:t>
    </dgm:pt>
    <dgm:pt modelId="{A3AB93BC-76FA-46D0-B960-89068B6B4167}" type="parTrans" cxnId="{55A9C544-B8F7-4E4A-9665-C0F2FD31AF05}">
      <dgm:prSet/>
      <dgm:spPr/>
      <dgm:t>
        <a:bodyPr/>
        <a:lstStyle/>
        <a:p>
          <a:endParaRPr lang="en-US"/>
        </a:p>
      </dgm:t>
    </dgm:pt>
    <dgm:pt modelId="{2B74F337-90DA-47B5-9732-C1F64377E3FD}" type="sibTrans" cxnId="{55A9C544-B8F7-4E4A-9665-C0F2FD31AF05}">
      <dgm:prSet/>
      <dgm:spPr/>
      <dgm:t>
        <a:bodyPr/>
        <a:lstStyle/>
        <a:p>
          <a:endParaRPr lang="en-US"/>
        </a:p>
      </dgm:t>
    </dgm:pt>
    <dgm:pt modelId="{4440A088-5995-4A90-B527-ADF0612D45C2}">
      <dgm:prSet phldrT="[Text]"/>
      <dgm:spPr/>
      <dgm:t>
        <a:bodyPr/>
        <a:lstStyle/>
        <a:p>
          <a:r>
            <a:rPr lang="en-US" dirty="0"/>
            <a:t>method4</a:t>
          </a:r>
        </a:p>
      </dgm:t>
    </dgm:pt>
    <dgm:pt modelId="{81907562-F8B1-4B37-A147-2D91BEE0E96C}" type="parTrans" cxnId="{942459B7-3E41-4174-900B-4FAC6E8C96CA}">
      <dgm:prSet/>
      <dgm:spPr/>
      <dgm:t>
        <a:bodyPr/>
        <a:lstStyle/>
        <a:p>
          <a:endParaRPr lang="en-US"/>
        </a:p>
      </dgm:t>
    </dgm:pt>
    <dgm:pt modelId="{FE446D89-C1D4-4404-A4DC-EE3E2F96CA4B}" type="sibTrans" cxnId="{942459B7-3E41-4174-900B-4FAC6E8C96CA}">
      <dgm:prSet/>
      <dgm:spPr/>
      <dgm:t>
        <a:bodyPr/>
        <a:lstStyle/>
        <a:p>
          <a:endParaRPr lang="en-US"/>
        </a:p>
      </dgm:t>
    </dgm:pt>
    <dgm:pt modelId="{47C1FC33-9D45-4540-8457-9EB80F5AED7F}" type="pres">
      <dgm:prSet presAssocID="{C6F04B98-3486-4FE9-9B53-83A0836505DF}" presName="rootnode" presStyleCnt="0">
        <dgm:presLayoutVars>
          <dgm:chMax/>
          <dgm:chPref/>
          <dgm:dir/>
          <dgm:animLvl val="lvl"/>
        </dgm:presLayoutVars>
      </dgm:prSet>
      <dgm:spPr/>
    </dgm:pt>
    <dgm:pt modelId="{3623E65D-400E-4A4D-BB86-8C41BDA4896E}" type="pres">
      <dgm:prSet presAssocID="{80C0D43F-E9AC-4989-A179-D2C0BF0EC715}" presName="composite" presStyleCnt="0"/>
      <dgm:spPr/>
    </dgm:pt>
    <dgm:pt modelId="{49ADD31C-49F9-462B-84A3-57B69DD38D39}" type="pres">
      <dgm:prSet presAssocID="{80C0D43F-E9AC-4989-A179-D2C0BF0EC715}" presName="bentUpArrow1" presStyleLbl="alignImgPlace1" presStyleIdx="0" presStyleCnt="4"/>
      <dgm:spPr/>
    </dgm:pt>
    <dgm:pt modelId="{7C95ECE0-1D52-40F7-91DE-4F94D2C2F094}" type="pres">
      <dgm:prSet presAssocID="{80C0D43F-E9AC-4989-A179-D2C0BF0EC71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25BC4FED-5150-47DF-8D26-0F6C407CBECF}" type="pres">
      <dgm:prSet presAssocID="{80C0D43F-E9AC-4989-A179-D2C0BF0EC71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585219CF-5F58-4F79-8DAC-4AF350EE7A28}" type="pres">
      <dgm:prSet presAssocID="{8E224D06-C342-40A1-B83D-83CA556B0C15}" presName="sibTrans" presStyleCnt="0"/>
      <dgm:spPr/>
    </dgm:pt>
    <dgm:pt modelId="{BA904DB4-6B70-4EB5-8F1F-4D3AF4938AEF}" type="pres">
      <dgm:prSet presAssocID="{C68E8D39-2516-4D8F-99D1-1F64382E9253}" presName="composite" presStyleCnt="0"/>
      <dgm:spPr/>
    </dgm:pt>
    <dgm:pt modelId="{A5E97A6C-8CC6-4557-8ECA-07C5581F6584}" type="pres">
      <dgm:prSet presAssocID="{C68E8D39-2516-4D8F-99D1-1F64382E9253}" presName="bentUpArrow1" presStyleLbl="alignImgPlace1" presStyleIdx="1" presStyleCnt="4"/>
      <dgm:spPr/>
    </dgm:pt>
    <dgm:pt modelId="{681CB7C6-6314-47BF-96A2-13C1AF44EAC2}" type="pres">
      <dgm:prSet presAssocID="{C68E8D39-2516-4D8F-99D1-1F64382E9253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4231F1B4-BA25-4A67-8FAB-23E266A47621}" type="pres">
      <dgm:prSet presAssocID="{C68E8D39-2516-4D8F-99D1-1F64382E9253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B5AB473-9210-43FC-AFE6-3C0CD5BDA8FE}" type="pres">
      <dgm:prSet presAssocID="{6E3EBF1C-EB93-49E0-B0EB-24331F8F8C61}" presName="sibTrans" presStyleCnt="0"/>
      <dgm:spPr/>
    </dgm:pt>
    <dgm:pt modelId="{F7436859-C05E-4ED6-93EA-9F3A9D429800}" type="pres">
      <dgm:prSet presAssocID="{3B86DBA7-6639-40FB-B9A2-A3F503CA2A29}" presName="composite" presStyleCnt="0"/>
      <dgm:spPr/>
    </dgm:pt>
    <dgm:pt modelId="{1442B26E-B1EE-4190-B7BD-329092154C50}" type="pres">
      <dgm:prSet presAssocID="{3B86DBA7-6639-40FB-B9A2-A3F503CA2A29}" presName="bentUpArrow1" presStyleLbl="alignImgPlace1" presStyleIdx="2" presStyleCnt="4"/>
      <dgm:spPr/>
    </dgm:pt>
    <dgm:pt modelId="{95997125-14FF-4039-804F-363A6FF49D10}" type="pres">
      <dgm:prSet presAssocID="{3B86DBA7-6639-40FB-B9A2-A3F503CA2A29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EDA2A76-CB07-4E2D-BE3B-4EE2A19159D6}" type="pres">
      <dgm:prSet presAssocID="{3B86DBA7-6639-40FB-B9A2-A3F503CA2A29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9C66EC1-D602-4283-B104-0DB77D6A0049}" type="pres">
      <dgm:prSet presAssocID="{DA7EF9E9-AF7E-4C9A-BC61-9B458826F356}" presName="sibTrans" presStyleCnt="0"/>
      <dgm:spPr/>
    </dgm:pt>
    <dgm:pt modelId="{280BD201-DFCA-42A9-BB0C-48128D091721}" type="pres">
      <dgm:prSet presAssocID="{40E0FF72-C9A4-430B-9156-77F7933EC029}" presName="composite" presStyleCnt="0"/>
      <dgm:spPr/>
    </dgm:pt>
    <dgm:pt modelId="{953E68EA-AC93-4C8A-A6B5-42783D7A7E2F}" type="pres">
      <dgm:prSet presAssocID="{40E0FF72-C9A4-430B-9156-77F7933EC029}" presName="bentUpArrow1" presStyleLbl="alignImgPlace1" presStyleIdx="3" presStyleCnt="4"/>
      <dgm:spPr/>
    </dgm:pt>
    <dgm:pt modelId="{B610E2AB-D1A6-4282-88E2-3F2757175526}" type="pres">
      <dgm:prSet presAssocID="{40E0FF72-C9A4-430B-9156-77F7933EC029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EF5A6B40-6793-4952-9799-4AB033222DAD}" type="pres">
      <dgm:prSet presAssocID="{40E0FF72-C9A4-430B-9156-77F7933EC029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69F5ABE-C714-43ED-80E5-5A179FAE7A86}" type="pres">
      <dgm:prSet presAssocID="{2B74F337-90DA-47B5-9732-C1F64377E3FD}" presName="sibTrans" presStyleCnt="0"/>
      <dgm:spPr/>
    </dgm:pt>
    <dgm:pt modelId="{C7BA6251-CF99-4D9E-B222-0528110D6DCC}" type="pres">
      <dgm:prSet presAssocID="{4440A088-5995-4A90-B527-ADF0612D45C2}" presName="composite" presStyleCnt="0"/>
      <dgm:spPr/>
    </dgm:pt>
    <dgm:pt modelId="{36CD4B42-AC7E-49BB-B175-D2AD22AC0E84}" type="pres">
      <dgm:prSet presAssocID="{4440A088-5995-4A90-B527-ADF0612D45C2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71F2FEDD-1A75-457D-A9AA-7C99C031BB31}" type="pres">
      <dgm:prSet presAssocID="{4440A088-5995-4A90-B527-ADF0612D45C2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3569B06-1F44-488F-B0C0-E78A0B5E28CF}" srcId="{C6F04B98-3486-4FE9-9B53-83A0836505DF}" destId="{3B86DBA7-6639-40FB-B9A2-A3F503CA2A29}" srcOrd="2" destOrd="0" parTransId="{5AF500C8-7269-4D1C-8166-B9E9C7971FCA}" sibTransId="{DA7EF9E9-AF7E-4C9A-BC61-9B458826F356}"/>
    <dgm:cxn modelId="{59913B12-FCD5-42B1-A8F8-1953017B25CF}" srcId="{4440A088-5995-4A90-B527-ADF0612D45C2}" destId="{DCD8B847-E9B9-4CDD-9AF1-42CF91EBFF2B}" srcOrd="0" destOrd="0" parTransId="{F9A9C262-F621-4870-A729-C0F0623C5A36}" sibTransId="{DBDF6F4D-65E8-4B4C-B4D8-7ACE6AA9DE9C}"/>
    <dgm:cxn modelId="{4A4C601F-AF26-4768-931E-2FB23A685125}" type="presOf" srcId="{DCD8B847-E9B9-4CDD-9AF1-42CF91EBFF2B}" destId="{71F2FEDD-1A75-457D-A9AA-7C99C031BB31}" srcOrd="0" destOrd="0" presId="urn:microsoft.com/office/officeart/2005/8/layout/StepDownProcess"/>
    <dgm:cxn modelId="{F96B832A-F636-4BD0-B641-E5816B5CCC89}" srcId="{C68E8D39-2516-4D8F-99D1-1F64382E9253}" destId="{8342802F-72B4-42EE-B182-E95C83FDF241}" srcOrd="0" destOrd="0" parTransId="{B4CA7BCD-2285-457C-AE8B-BA48D389D7D6}" sibTransId="{A6574E66-F0BE-4092-A9EC-FE5902C88086}"/>
    <dgm:cxn modelId="{DC93E32D-C525-4C88-89C4-05AE29777ADA}" type="presOf" srcId="{4440A088-5995-4A90-B527-ADF0612D45C2}" destId="{36CD4B42-AC7E-49BB-B175-D2AD22AC0E84}" srcOrd="0" destOrd="0" presId="urn:microsoft.com/office/officeart/2005/8/layout/StepDownProcess"/>
    <dgm:cxn modelId="{D97E8E3B-FCA5-4021-892C-7C2DFEE5E554}" srcId="{C6F04B98-3486-4FE9-9B53-83A0836505DF}" destId="{C68E8D39-2516-4D8F-99D1-1F64382E9253}" srcOrd="1" destOrd="0" parTransId="{5F84624E-30BE-4F43-B7ED-FC468CAE876C}" sibTransId="{6E3EBF1C-EB93-49E0-B0EB-24331F8F8C61}"/>
    <dgm:cxn modelId="{55A9C544-B8F7-4E4A-9665-C0F2FD31AF05}" srcId="{C6F04B98-3486-4FE9-9B53-83A0836505DF}" destId="{40E0FF72-C9A4-430B-9156-77F7933EC029}" srcOrd="3" destOrd="0" parTransId="{A3AB93BC-76FA-46D0-B960-89068B6B4167}" sibTransId="{2B74F337-90DA-47B5-9732-C1F64377E3FD}"/>
    <dgm:cxn modelId="{C503B06C-F834-4F16-AD86-9772F2643591}" type="presOf" srcId="{40E0FF72-C9A4-430B-9156-77F7933EC029}" destId="{B610E2AB-D1A6-4282-88E2-3F2757175526}" srcOrd="0" destOrd="0" presId="urn:microsoft.com/office/officeart/2005/8/layout/StepDownProcess"/>
    <dgm:cxn modelId="{54501056-A5C0-48F9-A8B2-77B50F8F708C}" srcId="{C6F04B98-3486-4FE9-9B53-83A0836505DF}" destId="{80C0D43F-E9AC-4989-A179-D2C0BF0EC715}" srcOrd="0" destOrd="0" parTransId="{EA9F32F6-41C6-484B-A991-AC6C708599A7}" sibTransId="{8E224D06-C342-40A1-B83D-83CA556B0C15}"/>
    <dgm:cxn modelId="{1FB6D78D-A224-45D4-AB26-72D35C330AC9}" srcId="{80C0D43F-E9AC-4989-A179-D2C0BF0EC715}" destId="{971C1F90-8B77-4BDA-AF7A-DEE115F6459A}" srcOrd="0" destOrd="0" parTransId="{10FA881D-1C6D-4AEC-A175-706CE6FAC7A1}" sibTransId="{E0F6E077-649A-4239-B8B3-FB38036C273B}"/>
    <dgm:cxn modelId="{AC72B596-5442-436E-A7D6-07D0436F1561}" type="presOf" srcId="{C6F04B98-3486-4FE9-9B53-83A0836505DF}" destId="{47C1FC33-9D45-4540-8457-9EB80F5AED7F}" srcOrd="0" destOrd="0" presId="urn:microsoft.com/office/officeart/2005/8/layout/StepDownProcess"/>
    <dgm:cxn modelId="{DB7246A3-09D8-425F-B814-A90481529BAF}" type="presOf" srcId="{8342802F-72B4-42EE-B182-E95C83FDF241}" destId="{4231F1B4-BA25-4A67-8FAB-23E266A47621}" srcOrd="0" destOrd="0" presId="urn:microsoft.com/office/officeart/2005/8/layout/StepDownProcess"/>
    <dgm:cxn modelId="{ABF900A6-CF12-4C5D-870E-F79C2D32FA99}" type="presOf" srcId="{80C0D43F-E9AC-4989-A179-D2C0BF0EC715}" destId="{7C95ECE0-1D52-40F7-91DE-4F94D2C2F094}" srcOrd="0" destOrd="0" presId="urn:microsoft.com/office/officeart/2005/8/layout/StepDownProcess"/>
    <dgm:cxn modelId="{942459B7-3E41-4174-900B-4FAC6E8C96CA}" srcId="{C6F04B98-3486-4FE9-9B53-83A0836505DF}" destId="{4440A088-5995-4A90-B527-ADF0612D45C2}" srcOrd="4" destOrd="0" parTransId="{81907562-F8B1-4B37-A147-2D91BEE0E96C}" sibTransId="{FE446D89-C1D4-4404-A4DC-EE3E2F96CA4B}"/>
    <dgm:cxn modelId="{F5B1EACC-9A82-43CD-9BC8-C9CC7A75448B}" type="presOf" srcId="{3B86DBA7-6639-40FB-B9A2-A3F503CA2A29}" destId="{95997125-14FF-4039-804F-363A6FF49D10}" srcOrd="0" destOrd="0" presId="urn:microsoft.com/office/officeart/2005/8/layout/StepDownProcess"/>
    <dgm:cxn modelId="{EA6330CD-0FB8-4782-A57C-4AEC803D0809}" type="presOf" srcId="{C68E8D39-2516-4D8F-99D1-1F64382E9253}" destId="{681CB7C6-6314-47BF-96A2-13C1AF44EAC2}" srcOrd="0" destOrd="0" presId="urn:microsoft.com/office/officeart/2005/8/layout/StepDownProcess"/>
    <dgm:cxn modelId="{809BFBD6-02B1-40F5-B355-670941E6095B}" type="presOf" srcId="{971C1F90-8B77-4BDA-AF7A-DEE115F6459A}" destId="{25BC4FED-5150-47DF-8D26-0F6C407CBECF}" srcOrd="0" destOrd="0" presId="urn:microsoft.com/office/officeart/2005/8/layout/StepDownProcess"/>
    <dgm:cxn modelId="{0E5BAD1C-CC75-40AE-A1A7-34818915B648}" type="presParOf" srcId="{47C1FC33-9D45-4540-8457-9EB80F5AED7F}" destId="{3623E65D-400E-4A4D-BB86-8C41BDA4896E}" srcOrd="0" destOrd="0" presId="urn:microsoft.com/office/officeart/2005/8/layout/StepDownProcess"/>
    <dgm:cxn modelId="{5E2B2E7D-36C2-4C94-925F-1A5153F9C8F2}" type="presParOf" srcId="{3623E65D-400E-4A4D-BB86-8C41BDA4896E}" destId="{49ADD31C-49F9-462B-84A3-57B69DD38D39}" srcOrd="0" destOrd="0" presId="urn:microsoft.com/office/officeart/2005/8/layout/StepDownProcess"/>
    <dgm:cxn modelId="{C9E7A0B3-3B67-48C4-8549-37A838CC1CF1}" type="presParOf" srcId="{3623E65D-400E-4A4D-BB86-8C41BDA4896E}" destId="{7C95ECE0-1D52-40F7-91DE-4F94D2C2F094}" srcOrd="1" destOrd="0" presId="urn:microsoft.com/office/officeart/2005/8/layout/StepDownProcess"/>
    <dgm:cxn modelId="{BC2F60D3-44E1-4C1B-A030-8346DFA640E6}" type="presParOf" srcId="{3623E65D-400E-4A4D-BB86-8C41BDA4896E}" destId="{25BC4FED-5150-47DF-8D26-0F6C407CBECF}" srcOrd="2" destOrd="0" presId="urn:microsoft.com/office/officeart/2005/8/layout/StepDownProcess"/>
    <dgm:cxn modelId="{DE483151-845E-40E9-B5D7-35D1A296AE86}" type="presParOf" srcId="{47C1FC33-9D45-4540-8457-9EB80F5AED7F}" destId="{585219CF-5F58-4F79-8DAC-4AF350EE7A28}" srcOrd="1" destOrd="0" presId="urn:microsoft.com/office/officeart/2005/8/layout/StepDownProcess"/>
    <dgm:cxn modelId="{8FA4969F-3898-4D2F-95CA-8F8F572C46F2}" type="presParOf" srcId="{47C1FC33-9D45-4540-8457-9EB80F5AED7F}" destId="{BA904DB4-6B70-4EB5-8F1F-4D3AF4938AEF}" srcOrd="2" destOrd="0" presId="urn:microsoft.com/office/officeart/2005/8/layout/StepDownProcess"/>
    <dgm:cxn modelId="{D952DBBC-D8D2-4CE2-82AE-14BF3E51E3C2}" type="presParOf" srcId="{BA904DB4-6B70-4EB5-8F1F-4D3AF4938AEF}" destId="{A5E97A6C-8CC6-4557-8ECA-07C5581F6584}" srcOrd="0" destOrd="0" presId="urn:microsoft.com/office/officeart/2005/8/layout/StepDownProcess"/>
    <dgm:cxn modelId="{DC3269E2-7C39-4E71-9801-F687E54932F8}" type="presParOf" srcId="{BA904DB4-6B70-4EB5-8F1F-4D3AF4938AEF}" destId="{681CB7C6-6314-47BF-96A2-13C1AF44EAC2}" srcOrd="1" destOrd="0" presId="urn:microsoft.com/office/officeart/2005/8/layout/StepDownProcess"/>
    <dgm:cxn modelId="{E0B153B0-4B22-4ABF-9216-A8C161B6D389}" type="presParOf" srcId="{BA904DB4-6B70-4EB5-8F1F-4D3AF4938AEF}" destId="{4231F1B4-BA25-4A67-8FAB-23E266A47621}" srcOrd="2" destOrd="0" presId="urn:microsoft.com/office/officeart/2005/8/layout/StepDownProcess"/>
    <dgm:cxn modelId="{E11EA0EF-0499-44D6-B04C-EA3D35E05BCD}" type="presParOf" srcId="{47C1FC33-9D45-4540-8457-9EB80F5AED7F}" destId="{3B5AB473-9210-43FC-AFE6-3C0CD5BDA8FE}" srcOrd="3" destOrd="0" presId="urn:microsoft.com/office/officeart/2005/8/layout/StepDownProcess"/>
    <dgm:cxn modelId="{598F55CE-81A3-48BA-ABC0-ACB7C4FEC331}" type="presParOf" srcId="{47C1FC33-9D45-4540-8457-9EB80F5AED7F}" destId="{F7436859-C05E-4ED6-93EA-9F3A9D429800}" srcOrd="4" destOrd="0" presId="urn:microsoft.com/office/officeart/2005/8/layout/StepDownProcess"/>
    <dgm:cxn modelId="{148D9E94-9AFD-46A9-BF4D-08F69C9562FD}" type="presParOf" srcId="{F7436859-C05E-4ED6-93EA-9F3A9D429800}" destId="{1442B26E-B1EE-4190-B7BD-329092154C50}" srcOrd="0" destOrd="0" presId="urn:microsoft.com/office/officeart/2005/8/layout/StepDownProcess"/>
    <dgm:cxn modelId="{752FA985-A5B0-4B27-92C9-A9F8F5DA8410}" type="presParOf" srcId="{F7436859-C05E-4ED6-93EA-9F3A9D429800}" destId="{95997125-14FF-4039-804F-363A6FF49D10}" srcOrd="1" destOrd="0" presId="urn:microsoft.com/office/officeart/2005/8/layout/StepDownProcess"/>
    <dgm:cxn modelId="{78790414-9F96-4F41-8E45-F9654AE1FEE0}" type="presParOf" srcId="{F7436859-C05E-4ED6-93EA-9F3A9D429800}" destId="{BEDA2A76-CB07-4E2D-BE3B-4EE2A19159D6}" srcOrd="2" destOrd="0" presId="urn:microsoft.com/office/officeart/2005/8/layout/StepDownProcess"/>
    <dgm:cxn modelId="{E8363CC1-3380-477F-8DA4-96C77F4BAF23}" type="presParOf" srcId="{47C1FC33-9D45-4540-8457-9EB80F5AED7F}" destId="{99C66EC1-D602-4283-B104-0DB77D6A0049}" srcOrd="5" destOrd="0" presId="urn:microsoft.com/office/officeart/2005/8/layout/StepDownProcess"/>
    <dgm:cxn modelId="{88CFA452-328B-4100-BFE8-480CB2281947}" type="presParOf" srcId="{47C1FC33-9D45-4540-8457-9EB80F5AED7F}" destId="{280BD201-DFCA-42A9-BB0C-48128D091721}" srcOrd="6" destOrd="0" presId="urn:microsoft.com/office/officeart/2005/8/layout/StepDownProcess"/>
    <dgm:cxn modelId="{4BA6654E-3F05-4F71-BC87-A2AC4473477C}" type="presParOf" srcId="{280BD201-DFCA-42A9-BB0C-48128D091721}" destId="{953E68EA-AC93-4C8A-A6B5-42783D7A7E2F}" srcOrd="0" destOrd="0" presId="urn:microsoft.com/office/officeart/2005/8/layout/StepDownProcess"/>
    <dgm:cxn modelId="{29C68AC1-6B96-49CB-910D-5EE505B9836F}" type="presParOf" srcId="{280BD201-DFCA-42A9-BB0C-48128D091721}" destId="{B610E2AB-D1A6-4282-88E2-3F2757175526}" srcOrd="1" destOrd="0" presId="urn:microsoft.com/office/officeart/2005/8/layout/StepDownProcess"/>
    <dgm:cxn modelId="{8C03C8D4-EF9C-49A1-8183-8211887E4A31}" type="presParOf" srcId="{280BD201-DFCA-42A9-BB0C-48128D091721}" destId="{EF5A6B40-6793-4952-9799-4AB033222DAD}" srcOrd="2" destOrd="0" presId="urn:microsoft.com/office/officeart/2005/8/layout/StepDownProcess"/>
    <dgm:cxn modelId="{82FF377E-7F48-4D84-8E16-999B1526911A}" type="presParOf" srcId="{47C1FC33-9D45-4540-8457-9EB80F5AED7F}" destId="{869F5ABE-C714-43ED-80E5-5A179FAE7A86}" srcOrd="7" destOrd="0" presId="urn:microsoft.com/office/officeart/2005/8/layout/StepDownProcess"/>
    <dgm:cxn modelId="{13BE2FAB-2826-436D-BBC7-7FB278AA653A}" type="presParOf" srcId="{47C1FC33-9D45-4540-8457-9EB80F5AED7F}" destId="{C7BA6251-CF99-4D9E-B222-0528110D6DCC}" srcOrd="8" destOrd="0" presId="urn:microsoft.com/office/officeart/2005/8/layout/StepDownProcess"/>
    <dgm:cxn modelId="{221C7912-8076-4E60-BF1F-95B37CE033DA}" type="presParOf" srcId="{C7BA6251-CF99-4D9E-B222-0528110D6DCC}" destId="{36CD4B42-AC7E-49BB-B175-D2AD22AC0E84}" srcOrd="0" destOrd="0" presId="urn:microsoft.com/office/officeart/2005/8/layout/StepDownProcess"/>
    <dgm:cxn modelId="{13DE2AE4-7EA7-4828-8826-D69B9DF4E4A5}" type="presParOf" srcId="{C7BA6251-CF99-4D9E-B222-0528110D6DCC}" destId="{71F2FEDD-1A75-457D-A9AA-7C99C031BB3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 dirty="0"/>
            <a:t>Ways to show data and actions to users</a:t>
          </a:r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 dirty="0"/>
            <a:t>Ways to persist data outside of memory </a:t>
          </a:r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365A498A-CF91-492D-BF82-04FC9DBAE1C6}">
      <dgm:prSet phldrT="[Text]"/>
      <dgm:spPr/>
      <dgm:t>
        <a:bodyPr/>
        <a:lstStyle/>
        <a:p>
          <a:r>
            <a:rPr lang="en-US" dirty="0"/>
            <a:t>Variables and Constants</a:t>
          </a:r>
        </a:p>
      </dgm:t>
    </dgm:pt>
    <dgm:pt modelId="{ED1C02C4-F43C-452C-B133-97ECD79A129F}" type="parTrans" cxnId="{75936F75-7BD8-4D25-847F-82E9EFFEF3B9}">
      <dgm:prSet/>
      <dgm:spPr/>
    </dgm:pt>
    <dgm:pt modelId="{56F84DFB-294D-49E6-BBD3-1131C1745F12}" type="sibTrans" cxnId="{75936F75-7BD8-4D25-847F-82E9EFFEF3B9}">
      <dgm:prSet/>
      <dgm:spPr/>
    </dgm:pt>
    <dgm:pt modelId="{DF570EF0-FA90-497C-AD34-7B5A8D5925AD}">
      <dgm:prSet/>
      <dgm:spPr/>
      <dgm:t>
        <a:bodyPr/>
        <a:lstStyle/>
        <a:p>
          <a:r>
            <a:rPr lang="en-US" dirty="0"/>
            <a:t>Operators and Expressions</a:t>
          </a:r>
        </a:p>
      </dgm:t>
    </dgm:pt>
    <dgm:pt modelId="{33C1FD87-FE67-44E6-88DB-02737DC71375}" type="parTrans" cxnId="{E6C57114-1856-44A3-96C9-E3B3B42C7A5B}">
      <dgm:prSet/>
      <dgm:spPr/>
    </dgm:pt>
    <dgm:pt modelId="{8EA6CAA6-BE81-4E9C-875A-B314740DE25B}" type="sibTrans" cxnId="{E6C57114-1856-44A3-96C9-E3B3B42C7A5B}">
      <dgm:prSet/>
      <dgm:spPr/>
    </dgm:pt>
    <dgm:pt modelId="{77F8C98E-CDAA-467F-A82D-744505BCB89C}">
      <dgm:prSet/>
      <dgm:spPr/>
      <dgm:t>
        <a:bodyPr/>
        <a:lstStyle/>
        <a:p>
          <a:r>
            <a:rPr lang="en-US" dirty="0"/>
            <a:t>User Interface Framework</a:t>
          </a:r>
        </a:p>
      </dgm:t>
    </dgm:pt>
    <dgm:pt modelId="{8E52A748-3436-4619-95E3-0FE8D241A528}" type="parTrans" cxnId="{CE5BCA48-808A-4534-8908-29093D2FAC71}">
      <dgm:prSet/>
      <dgm:spPr/>
    </dgm:pt>
    <dgm:pt modelId="{9661E862-C5F5-4171-9CD7-1C492BC71C92}" type="sibTrans" cxnId="{CE5BCA48-808A-4534-8908-29093D2FAC71}">
      <dgm:prSet/>
      <dgm:spPr/>
    </dgm:pt>
    <dgm:pt modelId="{8EB59863-D269-4612-AD13-AB8A40B158A2}">
      <dgm:prSet/>
      <dgm:spPr/>
      <dgm:t>
        <a:bodyPr/>
        <a:lstStyle/>
        <a:p>
          <a:r>
            <a:rPr lang="en-US" dirty="0"/>
            <a:t>Files and Databases</a:t>
          </a:r>
        </a:p>
      </dgm:t>
    </dgm:pt>
    <dgm:pt modelId="{DA69548A-90C4-4FAE-900F-92ACBC53C64F}" type="parTrans" cxnId="{5282A14E-CBD3-4D2C-8BF0-F2E0BFFDF572}">
      <dgm:prSet/>
      <dgm:spPr/>
    </dgm:pt>
    <dgm:pt modelId="{1EA59648-C76E-40A3-8F22-612C1F4BED43}" type="sibTrans" cxnId="{5282A14E-CBD3-4D2C-8BF0-F2E0BFFDF572}">
      <dgm:prSet/>
      <dgm:spPr/>
    </dgm:pt>
    <dgm:pt modelId="{80746EEC-3B24-4E02-A1EA-8D1FC3C3FD9A}">
      <dgm:prSet phldrT="[Text]"/>
      <dgm:spPr/>
      <dgm:t>
        <a:bodyPr/>
        <a:lstStyle/>
        <a:p>
          <a:r>
            <a:rPr lang="en-US" dirty="0"/>
            <a:t>Built-in Data Types</a:t>
          </a:r>
        </a:p>
      </dgm:t>
    </dgm:pt>
    <dgm:pt modelId="{34B0E718-1749-4499-8F96-41E71F9F169D}" type="parTrans" cxnId="{51A621A3-B997-446A-8B33-0E12C398E04E}">
      <dgm:prSet/>
      <dgm:spPr/>
    </dgm:pt>
    <dgm:pt modelId="{BC465738-A07E-47F0-849F-944C41130BB5}" type="sibTrans" cxnId="{51A621A3-B997-446A-8B33-0E12C398E04E}">
      <dgm:prSet/>
      <dgm:spPr/>
    </dgm:pt>
    <dgm:pt modelId="{8F00DAC7-9439-4B69-B604-E61C4BFE5480}">
      <dgm:prSet phldrT="[Text]"/>
      <dgm:spPr/>
      <dgm:t>
        <a:bodyPr/>
        <a:lstStyle/>
        <a:p>
          <a:r>
            <a:rPr lang="en-US" dirty="0"/>
            <a:t>Objects (Classes, Structs, etc.)</a:t>
          </a:r>
        </a:p>
      </dgm:t>
    </dgm:pt>
    <dgm:pt modelId="{8927E5C0-F366-4922-82C0-3C0E2755F520}" type="parTrans" cxnId="{4D33927F-B629-41CF-A000-F7492A99F3C8}">
      <dgm:prSet/>
      <dgm:spPr/>
    </dgm:pt>
    <dgm:pt modelId="{3C5E0219-87C8-4978-B3AD-AC27AA2F0AB8}" type="sibTrans" cxnId="{4D33927F-B629-41CF-A000-F7492A99F3C8}">
      <dgm:prSet/>
      <dgm:spPr/>
    </dgm:pt>
    <dgm:pt modelId="{FDDF7CE9-165D-45D6-83AC-2D4DF80919B0}">
      <dgm:prSet phldrT="[Text]"/>
      <dgm:spPr/>
      <dgm:t>
        <a:bodyPr/>
        <a:lstStyle/>
        <a:p>
          <a:r>
            <a:rPr lang="en-US" dirty="0"/>
            <a:t>Properties</a:t>
          </a:r>
        </a:p>
      </dgm:t>
    </dgm:pt>
    <dgm:pt modelId="{BA32D583-2C17-4BF2-802E-C764A5F1DFA2}" type="parTrans" cxnId="{13FBEEE3-0CC4-4777-91E2-A1F869363F8E}">
      <dgm:prSet/>
      <dgm:spPr/>
    </dgm:pt>
    <dgm:pt modelId="{ED1EB955-D867-44D0-AE53-460CBF719082}" type="sibTrans" cxnId="{13FBEEE3-0CC4-4777-91E2-A1F869363F8E}">
      <dgm:prSet/>
      <dgm:spPr/>
    </dgm:pt>
    <dgm:pt modelId="{D2797281-FD04-4F97-B2B1-B8E0785D905F}">
      <dgm:prSet phldrT="[Text]"/>
      <dgm:spPr/>
      <dgm:t>
        <a:bodyPr/>
        <a:lstStyle/>
        <a:p>
          <a:r>
            <a:rPr lang="en-US" dirty="0"/>
            <a:t>Custom Complex Data Types</a:t>
          </a:r>
        </a:p>
      </dgm:t>
    </dgm:pt>
    <dgm:pt modelId="{B77C7A75-B54B-46B0-8B73-6AB0883DA829}" type="parTrans" cxnId="{9AEBE753-BDB7-4340-BB5B-BE78FA8792C9}">
      <dgm:prSet/>
      <dgm:spPr/>
    </dgm:pt>
    <dgm:pt modelId="{780B1CB3-DD6F-483F-B7BA-E93E9E474DD0}" type="sibTrans" cxnId="{9AEBE753-BDB7-4340-BB5B-BE78FA8792C9}">
      <dgm:prSet/>
      <dgm:spPr/>
    </dgm:pt>
    <dgm:pt modelId="{20CF41A1-B905-4404-ADC9-A795043FD409}">
      <dgm:prSet/>
      <dgm:spPr/>
      <dgm:t>
        <a:bodyPr/>
        <a:lstStyle/>
        <a:p>
          <a:r>
            <a:rPr lang="en-US" dirty="0"/>
            <a:t>Methods</a:t>
          </a:r>
        </a:p>
      </dgm:t>
    </dgm:pt>
    <dgm:pt modelId="{34C59AB4-854B-446B-A1CF-E7564467114B}" type="parTrans" cxnId="{30300BAA-9EA0-42CF-84CF-57FC9FABCE7C}">
      <dgm:prSet/>
      <dgm:spPr/>
    </dgm:pt>
    <dgm:pt modelId="{525304E1-A8EC-4897-9A7C-A5BE860775B3}" type="sibTrans" cxnId="{30300BAA-9EA0-42CF-84CF-57FC9FABCE7C}">
      <dgm:prSet/>
      <dgm:spPr/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C57114-1856-44A3-96C9-E3B3B42C7A5B}" srcId="{28E5AA38-EF5C-4626-9A7C-42827D1C3D07}" destId="{DF570EF0-FA90-497C-AD34-7B5A8D5925AD}" srcOrd="0" destOrd="0" parTransId="{33C1FD87-FE67-44E6-88DB-02737DC71375}" sibTransId="{8EA6CAA6-BE81-4E9C-875A-B314740DE25B}"/>
    <dgm:cxn modelId="{CD281F19-EEEF-424F-8879-5039DC48BD22}" type="presOf" srcId="{20CF41A1-B905-4404-ADC9-A795043FD409}" destId="{E226D829-0E63-47CF-AF74-7647A5B9C887}" srcOrd="0" destOrd="1" presId="urn:microsoft.com/office/officeart/2005/8/layout/list1"/>
    <dgm:cxn modelId="{A69E1622-8AC5-4EF0-AF5D-39D85040CC96}" type="presOf" srcId="{8EB59863-D269-4612-AD13-AB8A40B158A2}" destId="{6373615B-E9C7-46CA-94AB-2D7D0CF422F4}" srcOrd="0" destOrd="0" presId="urn:microsoft.com/office/officeart/2005/8/layout/list1"/>
    <dgm:cxn modelId="{0EDB983D-61FB-48D4-A1F1-E5675D678B27}" type="presOf" srcId="{8F00DAC7-9439-4B69-B604-E61C4BFE5480}" destId="{0F9D52E8-A493-4E12-993C-2586624C0E87}" srcOrd="0" destOrd="1" presId="urn:microsoft.com/office/officeart/2005/8/layout/list1"/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CE5BCA48-808A-4534-8908-29093D2FAC71}" srcId="{DBD0D029-A661-44F3-A273-688793B5CD72}" destId="{77F8C98E-CDAA-467F-A82D-744505BCB89C}" srcOrd="0" destOrd="0" parTransId="{8E52A748-3436-4619-95E3-0FE8D241A528}" sibTransId="{9661E862-C5F5-4171-9CD7-1C492BC71C92}"/>
    <dgm:cxn modelId="{AA86336C-52C4-4D27-8D64-C248103BEE11}" type="presOf" srcId="{77F8C98E-CDAA-467F-A82D-744505BCB89C}" destId="{4C9A0194-E951-4E15-A957-4C3F8228149C}" srcOrd="0" destOrd="0" presId="urn:microsoft.com/office/officeart/2005/8/layout/list1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5282A14E-CBD3-4D2C-8BF0-F2E0BFFDF572}" srcId="{94F74109-7B4A-469A-A44E-2CCDAD120305}" destId="{8EB59863-D269-4612-AD13-AB8A40B158A2}" srcOrd="0" destOrd="0" parTransId="{DA69548A-90C4-4FAE-900F-92ACBC53C64F}" sibTransId="{1EA59648-C76E-40A3-8F22-612C1F4BED43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9AEBE753-BDB7-4340-BB5B-BE78FA8792C9}" srcId="{637C9E5E-8AB3-4A9B-9C6C-EA3C5D1AFEE5}" destId="{D2797281-FD04-4F97-B2B1-B8E0785D905F}" srcOrd="4" destOrd="0" parTransId="{B77C7A75-B54B-46B0-8B73-6AB0883DA829}" sibTransId="{780B1CB3-DD6F-483F-B7BA-E93E9E474DD0}"/>
    <dgm:cxn modelId="{75936F75-7BD8-4D25-847F-82E9EFFEF3B9}" srcId="{637C9E5E-8AB3-4A9B-9C6C-EA3C5D1AFEE5}" destId="{365A498A-CF91-492D-BF82-04FC9DBAE1C6}" srcOrd="0" destOrd="0" parTransId="{ED1C02C4-F43C-452C-B133-97ECD79A129F}" sibTransId="{56F84DFB-294D-49E6-BBD3-1131C1745F12}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4AF32F5A-C24D-4C1D-8B32-F18C7BC69B3F}" type="presOf" srcId="{D2797281-FD04-4F97-B2B1-B8E0785D905F}" destId="{0F9D52E8-A493-4E12-993C-2586624C0E87}" srcOrd="0" destOrd="4" presId="urn:microsoft.com/office/officeart/2005/8/layout/list1"/>
    <dgm:cxn modelId="{4D33927F-B629-41CF-A000-F7492A99F3C8}" srcId="{637C9E5E-8AB3-4A9B-9C6C-EA3C5D1AFEE5}" destId="{8F00DAC7-9439-4B69-B604-E61C4BFE5480}" srcOrd="1" destOrd="0" parTransId="{8927E5C0-F366-4922-82C0-3C0E2755F520}" sibTransId="{3C5E0219-87C8-4978-B3AD-AC27AA2F0AB8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51A621A3-B997-446A-8B33-0E12C398E04E}" srcId="{637C9E5E-8AB3-4A9B-9C6C-EA3C5D1AFEE5}" destId="{80746EEC-3B24-4E02-A1EA-8D1FC3C3FD9A}" srcOrd="3" destOrd="0" parTransId="{34B0E718-1749-4499-8F96-41E71F9F169D}" sibTransId="{BC465738-A07E-47F0-849F-944C41130BB5}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30300BAA-9EA0-42CF-84CF-57FC9FABCE7C}" srcId="{28E5AA38-EF5C-4626-9A7C-42827D1C3D07}" destId="{20CF41A1-B905-4404-ADC9-A795043FD409}" srcOrd="1" destOrd="0" parTransId="{34C59AB4-854B-446B-A1CF-E7564467114B}" sibTransId="{525304E1-A8EC-4897-9A7C-A5BE860775B3}"/>
    <dgm:cxn modelId="{C5549FB1-99A3-4137-B33D-6D9F38567421}" type="presOf" srcId="{FDDF7CE9-165D-45D6-83AC-2D4DF80919B0}" destId="{0F9D52E8-A493-4E12-993C-2586624C0E87}" srcOrd="0" destOrd="2" presId="urn:microsoft.com/office/officeart/2005/8/layout/list1"/>
    <dgm:cxn modelId="{BDEB6BB9-BC53-4957-A38B-E01187556E5F}" type="presOf" srcId="{DF570EF0-FA90-497C-AD34-7B5A8D5925AD}" destId="{E226D829-0E63-47CF-AF74-7647A5B9C887}" srcOrd="0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13FBEEE3-0CC4-4777-91E2-A1F869363F8E}" srcId="{637C9E5E-8AB3-4A9B-9C6C-EA3C5D1AFEE5}" destId="{FDDF7CE9-165D-45D6-83AC-2D4DF80919B0}" srcOrd="2" destOrd="0" parTransId="{BA32D583-2C17-4BF2-802E-C764A5F1DFA2}" sibTransId="{ED1EB955-D867-44D0-AE53-460CBF719082}"/>
    <dgm:cxn modelId="{9C315FE7-CA0B-458A-8292-295ED1486DDA}" type="presOf" srcId="{365A498A-CF91-492D-BF82-04FC9DBAE1C6}" destId="{0F9D52E8-A493-4E12-993C-2586624C0E87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AEEB1EF4-29B7-40C6-A019-F54E56E6FD4F}" type="presOf" srcId="{80746EEC-3B24-4E02-A1EA-8D1FC3C3FD9A}" destId="{0F9D52E8-A493-4E12-993C-2586624C0E87}" srcOrd="0" destOrd="3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ED7C1A-0F16-4588-92F4-7F1D5FA2401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19F1E1F-5AFE-472B-87B5-B9DDE52DEF3B}">
      <dgm:prSet phldrT="[Text]"/>
      <dgm:spPr/>
      <dgm:t>
        <a:bodyPr/>
        <a:lstStyle/>
        <a:p>
          <a:r>
            <a:rPr lang="en-US" dirty="0"/>
            <a:t>Save All</a:t>
          </a:r>
        </a:p>
      </dgm:t>
    </dgm:pt>
    <dgm:pt modelId="{81646941-DF8A-45CD-9784-8D3E362B1830}" type="parTrans" cxnId="{CED867F1-B546-4B9A-967C-F5D246B60763}">
      <dgm:prSet/>
      <dgm:spPr/>
      <dgm:t>
        <a:bodyPr/>
        <a:lstStyle/>
        <a:p>
          <a:endParaRPr lang="en-US"/>
        </a:p>
      </dgm:t>
    </dgm:pt>
    <dgm:pt modelId="{C1BEAC85-743E-4D33-A2E9-C818EF831B78}" type="sibTrans" cxnId="{CED867F1-B546-4B9A-967C-F5D246B60763}">
      <dgm:prSet/>
      <dgm:spPr/>
      <dgm:t>
        <a:bodyPr/>
        <a:lstStyle/>
        <a:p>
          <a:endParaRPr lang="en-US"/>
        </a:p>
      </dgm:t>
    </dgm:pt>
    <dgm:pt modelId="{3AF350D6-4BE3-45DB-BD82-0833DCCA7EEB}">
      <dgm:prSet phldrT="[Text]"/>
      <dgm:spPr/>
      <dgm:t>
        <a:bodyPr/>
        <a:lstStyle/>
        <a:p>
          <a:r>
            <a:rPr lang="en-US" dirty="0"/>
            <a:t>Build (compile) code</a:t>
          </a:r>
        </a:p>
      </dgm:t>
    </dgm:pt>
    <dgm:pt modelId="{B78DCD10-7ED7-4638-B970-E47D6A6C701C}" type="parTrans" cxnId="{39436588-B9AB-4E3A-A687-1ACFCE5716EF}">
      <dgm:prSet/>
      <dgm:spPr/>
      <dgm:t>
        <a:bodyPr/>
        <a:lstStyle/>
        <a:p>
          <a:endParaRPr lang="en-US"/>
        </a:p>
      </dgm:t>
    </dgm:pt>
    <dgm:pt modelId="{3FA0B9BC-9F5E-43A4-AAAB-B789BCCB17F2}" type="sibTrans" cxnId="{39436588-B9AB-4E3A-A687-1ACFCE5716EF}">
      <dgm:prSet/>
      <dgm:spPr/>
      <dgm:t>
        <a:bodyPr/>
        <a:lstStyle/>
        <a:p>
          <a:endParaRPr lang="en-US"/>
        </a:p>
      </dgm:t>
    </dgm:pt>
    <dgm:pt modelId="{01B4CE6A-206C-4819-8E05-F2D872D61005}">
      <dgm:prSet phldrT="[Text]"/>
      <dgm:spPr/>
      <dgm:t>
        <a:bodyPr/>
        <a:lstStyle/>
        <a:p>
          <a:r>
            <a:rPr lang="en-US" dirty="0"/>
            <a:t>Load app on IIS Express (MS Web Server) and assign port</a:t>
          </a:r>
        </a:p>
      </dgm:t>
    </dgm:pt>
    <dgm:pt modelId="{D8B2B2F5-A65B-4240-AD87-412D185D9432}" type="parTrans" cxnId="{E4036BD7-F3FF-47F2-965C-BDB6B0FE7173}">
      <dgm:prSet/>
      <dgm:spPr/>
      <dgm:t>
        <a:bodyPr/>
        <a:lstStyle/>
        <a:p>
          <a:endParaRPr lang="en-US"/>
        </a:p>
      </dgm:t>
    </dgm:pt>
    <dgm:pt modelId="{8E1072F5-7412-41D7-BBF4-8B169A5264BC}" type="sibTrans" cxnId="{E4036BD7-F3FF-47F2-965C-BDB6B0FE7173}">
      <dgm:prSet/>
      <dgm:spPr/>
      <dgm:t>
        <a:bodyPr/>
        <a:lstStyle/>
        <a:p>
          <a:endParaRPr lang="en-US"/>
        </a:p>
      </dgm:t>
    </dgm:pt>
    <dgm:pt modelId="{99F5A855-4C78-4492-A70C-C95B8852D974}">
      <dgm:prSet phldrT="[Text]"/>
      <dgm:spPr/>
      <dgm:t>
        <a:bodyPr/>
        <a:lstStyle/>
        <a:p>
          <a:r>
            <a:rPr lang="en-US" dirty="0"/>
            <a:t>Opens browser and goes to </a:t>
          </a:r>
          <a:r>
            <a:rPr lang="en-US" dirty="0" err="1"/>
            <a:t>localhost:port</a:t>
          </a:r>
          <a:r>
            <a:rPr lang="en-US" dirty="0"/>
            <a:t> for app</a:t>
          </a:r>
        </a:p>
      </dgm:t>
    </dgm:pt>
    <dgm:pt modelId="{3B78E6D0-074F-4483-AA88-ED9B128C3950}" type="parTrans" cxnId="{925A4090-47E6-40EF-BB94-6341CB36326B}">
      <dgm:prSet/>
      <dgm:spPr/>
      <dgm:t>
        <a:bodyPr/>
        <a:lstStyle/>
        <a:p>
          <a:endParaRPr lang="en-US"/>
        </a:p>
      </dgm:t>
    </dgm:pt>
    <dgm:pt modelId="{3AE81D37-437E-46DB-8AFC-38B5319E01DF}" type="sibTrans" cxnId="{925A4090-47E6-40EF-BB94-6341CB36326B}">
      <dgm:prSet/>
      <dgm:spPr/>
      <dgm:t>
        <a:bodyPr/>
        <a:lstStyle/>
        <a:p>
          <a:endParaRPr lang="en-US"/>
        </a:p>
      </dgm:t>
    </dgm:pt>
    <dgm:pt modelId="{B320FA88-D46D-4D72-869B-6F747F14F154}" type="pres">
      <dgm:prSet presAssocID="{5BED7C1A-0F16-4588-92F4-7F1D5FA2401D}" presName="Name0" presStyleCnt="0">
        <dgm:presLayoutVars>
          <dgm:dir/>
          <dgm:resizeHandles val="exact"/>
        </dgm:presLayoutVars>
      </dgm:prSet>
      <dgm:spPr/>
    </dgm:pt>
    <dgm:pt modelId="{C0995C0E-B75F-4B55-AF8B-5C0DC09401B7}" type="pres">
      <dgm:prSet presAssocID="{A19F1E1F-5AFE-472B-87B5-B9DDE52DEF3B}" presName="node" presStyleLbl="node1" presStyleIdx="0" presStyleCnt="4">
        <dgm:presLayoutVars>
          <dgm:bulletEnabled val="1"/>
        </dgm:presLayoutVars>
      </dgm:prSet>
      <dgm:spPr/>
    </dgm:pt>
    <dgm:pt modelId="{92184E53-FE46-4083-8019-BEC25BAF18AD}" type="pres">
      <dgm:prSet presAssocID="{C1BEAC85-743E-4D33-A2E9-C818EF831B78}" presName="sibTrans" presStyleLbl="sibTrans2D1" presStyleIdx="0" presStyleCnt="3"/>
      <dgm:spPr/>
    </dgm:pt>
    <dgm:pt modelId="{5DB6E098-242D-4AE5-A905-D3E69B598907}" type="pres">
      <dgm:prSet presAssocID="{C1BEAC85-743E-4D33-A2E9-C818EF831B78}" presName="connectorText" presStyleLbl="sibTrans2D1" presStyleIdx="0" presStyleCnt="3"/>
      <dgm:spPr/>
    </dgm:pt>
    <dgm:pt modelId="{BDEC2D04-BEB7-4DF0-A4C7-5CB124516D89}" type="pres">
      <dgm:prSet presAssocID="{3AF350D6-4BE3-45DB-BD82-0833DCCA7EEB}" presName="node" presStyleLbl="node1" presStyleIdx="1" presStyleCnt="4">
        <dgm:presLayoutVars>
          <dgm:bulletEnabled val="1"/>
        </dgm:presLayoutVars>
      </dgm:prSet>
      <dgm:spPr/>
    </dgm:pt>
    <dgm:pt modelId="{128D2B62-644B-4900-AB95-55495393298F}" type="pres">
      <dgm:prSet presAssocID="{3FA0B9BC-9F5E-43A4-AAAB-B789BCCB17F2}" presName="sibTrans" presStyleLbl="sibTrans2D1" presStyleIdx="1" presStyleCnt="3"/>
      <dgm:spPr/>
    </dgm:pt>
    <dgm:pt modelId="{C92198E0-993B-4E8A-B7D2-9515931AF6A5}" type="pres">
      <dgm:prSet presAssocID="{3FA0B9BC-9F5E-43A4-AAAB-B789BCCB17F2}" presName="connectorText" presStyleLbl="sibTrans2D1" presStyleIdx="1" presStyleCnt="3"/>
      <dgm:spPr/>
    </dgm:pt>
    <dgm:pt modelId="{037B97E3-C5A7-4119-835D-65751CD8EF92}" type="pres">
      <dgm:prSet presAssocID="{01B4CE6A-206C-4819-8E05-F2D872D61005}" presName="node" presStyleLbl="node1" presStyleIdx="2" presStyleCnt="4">
        <dgm:presLayoutVars>
          <dgm:bulletEnabled val="1"/>
        </dgm:presLayoutVars>
      </dgm:prSet>
      <dgm:spPr/>
    </dgm:pt>
    <dgm:pt modelId="{73E0C7E4-9FA3-4F77-9A99-1D3E1B113450}" type="pres">
      <dgm:prSet presAssocID="{8E1072F5-7412-41D7-BBF4-8B169A5264BC}" presName="sibTrans" presStyleLbl="sibTrans2D1" presStyleIdx="2" presStyleCnt="3"/>
      <dgm:spPr/>
    </dgm:pt>
    <dgm:pt modelId="{48F99DFE-AD24-44B4-A11D-121254D3B7A9}" type="pres">
      <dgm:prSet presAssocID="{8E1072F5-7412-41D7-BBF4-8B169A5264BC}" presName="connectorText" presStyleLbl="sibTrans2D1" presStyleIdx="2" presStyleCnt="3"/>
      <dgm:spPr/>
    </dgm:pt>
    <dgm:pt modelId="{77BB200A-AEE5-4236-8603-171F9B93BFE3}" type="pres">
      <dgm:prSet presAssocID="{99F5A855-4C78-4492-A70C-C95B8852D974}" presName="node" presStyleLbl="node1" presStyleIdx="3" presStyleCnt="4">
        <dgm:presLayoutVars>
          <dgm:bulletEnabled val="1"/>
        </dgm:presLayoutVars>
      </dgm:prSet>
      <dgm:spPr/>
    </dgm:pt>
  </dgm:ptLst>
  <dgm:cxnLst>
    <dgm:cxn modelId="{D800B709-0E65-4655-8FBA-CC84C31BFB03}" type="presOf" srcId="{C1BEAC85-743E-4D33-A2E9-C818EF831B78}" destId="{92184E53-FE46-4083-8019-BEC25BAF18AD}" srcOrd="0" destOrd="0" presId="urn:microsoft.com/office/officeart/2005/8/layout/process1"/>
    <dgm:cxn modelId="{D28F0736-FE51-4FD9-831A-8A651CDD6FA1}" type="presOf" srcId="{A19F1E1F-5AFE-472B-87B5-B9DDE52DEF3B}" destId="{C0995C0E-B75F-4B55-AF8B-5C0DC09401B7}" srcOrd="0" destOrd="0" presId="urn:microsoft.com/office/officeart/2005/8/layout/process1"/>
    <dgm:cxn modelId="{3AD0384C-A414-4B43-84E6-7BBA57961E97}" type="presOf" srcId="{3AF350D6-4BE3-45DB-BD82-0833DCCA7EEB}" destId="{BDEC2D04-BEB7-4DF0-A4C7-5CB124516D89}" srcOrd="0" destOrd="0" presId="urn:microsoft.com/office/officeart/2005/8/layout/process1"/>
    <dgm:cxn modelId="{3025684E-C8E5-4DFE-B281-CBFB40EDBCCF}" type="presOf" srcId="{01B4CE6A-206C-4819-8E05-F2D872D61005}" destId="{037B97E3-C5A7-4119-835D-65751CD8EF92}" srcOrd="0" destOrd="0" presId="urn:microsoft.com/office/officeart/2005/8/layout/process1"/>
    <dgm:cxn modelId="{4F5D4F74-6516-4D6C-8E88-FFE3CE8E6792}" type="presOf" srcId="{3FA0B9BC-9F5E-43A4-AAAB-B789BCCB17F2}" destId="{C92198E0-993B-4E8A-B7D2-9515931AF6A5}" srcOrd="1" destOrd="0" presId="urn:microsoft.com/office/officeart/2005/8/layout/process1"/>
    <dgm:cxn modelId="{F854137C-2A3E-4870-98EB-5D217F370BDE}" type="presOf" srcId="{C1BEAC85-743E-4D33-A2E9-C818EF831B78}" destId="{5DB6E098-242D-4AE5-A905-D3E69B598907}" srcOrd="1" destOrd="0" presId="urn:microsoft.com/office/officeart/2005/8/layout/process1"/>
    <dgm:cxn modelId="{C0E8BB82-EB84-4023-9FDB-8DA5C999E2BB}" type="presOf" srcId="{99F5A855-4C78-4492-A70C-C95B8852D974}" destId="{77BB200A-AEE5-4236-8603-171F9B93BFE3}" srcOrd="0" destOrd="0" presId="urn:microsoft.com/office/officeart/2005/8/layout/process1"/>
    <dgm:cxn modelId="{39436588-B9AB-4E3A-A687-1ACFCE5716EF}" srcId="{5BED7C1A-0F16-4588-92F4-7F1D5FA2401D}" destId="{3AF350D6-4BE3-45DB-BD82-0833DCCA7EEB}" srcOrd="1" destOrd="0" parTransId="{B78DCD10-7ED7-4638-B970-E47D6A6C701C}" sibTransId="{3FA0B9BC-9F5E-43A4-AAAB-B789BCCB17F2}"/>
    <dgm:cxn modelId="{925A4090-47E6-40EF-BB94-6341CB36326B}" srcId="{5BED7C1A-0F16-4588-92F4-7F1D5FA2401D}" destId="{99F5A855-4C78-4492-A70C-C95B8852D974}" srcOrd="3" destOrd="0" parTransId="{3B78E6D0-074F-4483-AA88-ED9B128C3950}" sibTransId="{3AE81D37-437E-46DB-8AFC-38B5319E01DF}"/>
    <dgm:cxn modelId="{0F097796-B579-40CB-89A5-B396E3EC8557}" type="presOf" srcId="{8E1072F5-7412-41D7-BBF4-8B169A5264BC}" destId="{73E0C7E4-9FA3-4F77-9A99-1D3E1B113450}" srcOrd="0" destOrd="0" presId="urn:microsoft.com/office/officeart/2005/8/layout/process1"/>
    <dgm:cxn modelId="{FCB19698-901E-4B1A-8A17-5D74E943D31D}" type="presOf" srcId="{5BED7C1A-0F16-4588-92F4-7F1D5FA2401D}" destId="{B320FA88-D46D-4D72-869B-6F747F14F154}" srcOrd="0" destOrd="0" presId="urn:microsoft.com/office/officeart/2005/8/layout/process1"/>
    <dgm:cxn modelId="{8FADC8A4-0582-46FC-A054-B53A291E7030}" type="presOf" srcId="{8E1072F5-7412-41D7-BBF4-8B169A5264BC}" destId="{48F99DFE-AD24-44B4-A11D-121254D3B7A9}" srcOrd="1" destOrd="0" presId="urn:microsoft.com/office/officeart/2005/8/layout/process1"/>
    <dgm:cxn modelId="{6716ABB8-E55F-4CEA-8B77-01BE1957B140}" type="presOf" srcId="{3FA0B9BC-9F5E-43A4-AAAB-B789BCCB17F2}" destId="{128D2B62-644B-4900-AB95-55495393298F}" srcOrd="0" destOrd="0" presId="urn:microsoft.com/office/officeart/2005/8/layout/process1"/>
    <dgm:cxn modelId="{E4036BD7-F3FF-47F2-965C-BDB6B0FE7173}" srcId="{5BED7C1A-0F16-4588-92F4-7F1D5FA2401D}" destId="{01B4CE6A-206C-4819-8E05-F2D872D61005}" srcOrd="2" destOrd="0" parTransId="{D8B2B2F5-A65B-4240-AD87-412D185D9432}" sibTransId="{8E1072F5-7412-41D7-BBF4-8B169A5264BC}"/>
    <dgm:cxn modelId="{CED867F1-B546-4B9A-967C-F5D246B60763}" srcId="{5BED7C1A-0F16-4588-92F4-7F1D5FA2401D}" destId="{A19F1E1F-5AFE-472B-87B5-B9DDE52DEF3B}" srcOrd="0" destOrd="0" parTransId="{81646941-DF8A-45CD-9784-8D3E362B1830}" sibTransId="{C1BEAC85-743E-4D33-A2E9-C818EF831B78}"/>
    <dgm:cxn modelId="{2F796E83-E974-4D7B-92B4-C689D9FE2675}" type="presParOf" srcId="{B320FA88-D46D-4D72-869B-6F747F14F154}" destId="{C0995C0E-B75F-4B55-AF8B-5C0DC09401B7}" srcOrd="0" destOrd="0" presId="urn:microsoft.com/office/officeart/2005/8/layout/process1"/>
    <dgm:cxn modelId="{AD2DDCED-1088-4E4B-9950-F41E07069213}" type="presParOf" srcId="{B320FA88-D46D-4D72-869B-6F747F14F154}" destId="{92184E53-FE46-4083-8019-BEC25BAF18AD}" srcOrd="1" destOrd="0" presId="urn:microsoft.com/office/officeart/2005/8/layout/process1"/>
    <dgm:cxn modelId="{D9900AAC-4FB4-4400-9985-E570658C4533}" type="presParOf" srcId="{92184E53-FE46-4083-8019-BEC25BAF18AD}" destId="{5DB6E098-242D-4AE5-A905-D3E69B598907}" srcOrd="0" destOrd="0" presId="urn:microsoft.com/office/officeart/2005/8/layout/process1"/>
    <dgm:cxn modelId="{806893BF-CB11-4548-8CC7-96F7C84709CF}" type="presParOf" srcId="{B320FA88-D46D-4D72-869B-6F747F14F154}" destId="{BDEC2D04-BEB7-4DF0-A4C7-5CB124516D89}" srcOrd="2" destOrd="0" presId="urn:microsoft.com/office/officeart/2005/8/layout/process1"/>
    <dgm:cxn modelId="{26619EDD-AA1A-4B75-AC99-9DADB6F1ABAC}" type="presParOf" srcId="{B320FA88-D46D-4D72-869B-6F747F14F154}" destId="{128D2B62-644B-4900-AB95-55495393298F}" srcOrd="3" destOrd="0" presId="urn:microsoft.com/office/officeart/2005/8/layout/process1"/>
    <dgm:cxn modelId="{CD45CA51-B7D3-48E0-983B-574C6CB92BE0}" type="presParOf" srcId="{128D2B62-644B-4900-AB95-55495393298F}" destId="{C92198E0-993B-4E8A-B7D2-9515931AF6A5}" srcOrd="0" destOrd="0" presId="urn:microsoft.com/office/officeart/2005/8/layout/process1"/>
    <dgm:cxn modelId="{B3CB5BE6-BA6D-4C03-91A5-D11FF2B6B858}" type="presParOf" srcId="{B320FA88-D46D-4D72-869B-6F747F14F154}" destId="{037B97E3-C5A7-4119-835D-65751CD8EF92}" srcOrd="4" destOrd="0" presId="urn:microsoft.com/office/officeart/2005/8/layout/process1"/>
    <dgm:cxn modelId="{235B9498-2A50-4CDA-91AB-C19AB2C5228B}" type="presParOf" srcId="{B320FA88-D46D-4D72-869B-6F747F14F154}" destId="{73E0C7E4-9FA3-4F77-9A99-1D3E1B113450}" srcOrd="5" destOrd="0" presId="urn:microsoft.com/office/officeart/2005/8/layout/process1"/>
    <dgm:cxn modelId="{8A490576-E030-4AFB-9E92-89973F0F6872}" type="presParOf" srcId="{73E0C7E4-9FA3-4F77-9A99-1D3E1B113450}" destId="{48F99DFE-AD24-44B4-A11D-121254D3B7A9}" srcOrd="0" destOrd="0" presId="urn:microsoft.com/office/officeart/2005/8/layout/process1"/>
    <dgm:cxn modelId="{99EF5F72-72D3-4DF0-A173-49353217FDA4}" type="presParOf" srcId="{B320FA88-D46D-4D72-869B-6F747F14F154}" destId="{77BB200A-AEE5-4236-8603-171F9B93BFE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 custT="1"/>
      <dgm:spPr/>
      <dgm:t>
        <a:bodyPr/>
        <a:lstStyle/>
        <a:p>
          <a:r>
            <a:rPr lang="en-US" sz="1400" dirty="0"/>
            <a:t>Step 4a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 sz="1600"/>
        </a:p>
      </dgm:t>
    </dgm:pt>
    <dgm:pt modelId="{5AFE039E-E616-47A4-B8B3-734EA4D4EFFE}" type="sibTrans" cxnId="{9E1B26FC-DB30-461F-8DEA-5A44F0F8D117}">
      <dgm:prSet custT="1"/>
      <dgm:spPr/>
      <dgm:t>
        <a:bodyPr/>
        <a:lstStyle/>
        <a:p>
          <a:endParaRPr lang="en-US" sz="700"/>
        </a:p>
      </dgm:t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5a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6a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52A55A32-ECF1-4200-A5BE-6BB1C082A260}">
      <dgm:prSet phldrT="[Text]"/>
      <dgm:spPr/>
      <dgm:t>
        <a:bodyPr/>
        <a:lstStyle/>
        <a:p>
          <a:endParaRPr lang="en-US" dirty="0"/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 custT="1"/>
      <dgm:spPr/>
      <dgm:t>
        <a:bodyPr/>
        <a:lstStyle/>
        <a:p>
          <a:r>
            <a:rPr lang="en-US" sz="1400" dirty="0"/>
            <a:t>Step 4b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 sz="1600"/>
        </a:p>
      </dgm:t>
    </dgm:pt>
    <dgm:pt modelId="{5AFE039E-E616-47A4-B8B3-734EA4D4EFFE}" type="sibTrans" cxnId="{9E1B26FC-DB30-461F-8DEA-5A44F0F8D117}">
      <dgm:prSet custT="1"/>
      <dgm:spPr/>
      <dgm:t>
        <a:bodyPr/>
        <a:lstStyle/>
        <a:p>
          <a:endParaRPr lang="en-US" sz="700"/>
        </a:p>
      </dgm:t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5b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6b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4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5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A29AE1F7-038B-47D5-A3BB-85FBC283E873}" type="pres">
      <dgm:prSet presAssocID="{F0F36603-F436-47F9-B725-CAFD6ECFDFE6}" presName="node" presStyleLbl="node1" presStyleIdx="0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0" presStyleCnt="2"/>
      <dgm:spPr/>
    </dgm:pt>
    <dgm:pt modelId="{C0022FA0-6D65-432A-A0D2-627610E42CD7}" type="pres">
      <dgm:prSet presAssocID="{FA1D28C8-DF18-45C7-A9AC-7E204E493D6B}" presName="connectorText" presStyleLbl="sibTrans2D1" presStyleIdx="0" presStyleCnt="2"/>
      <dgm:spPr/>
    </dgm:pt>
    <dgm:pt modelId="{AF6D8048-BA2A-4E11-A240-854E18F1B983}" type="pres">
      <dgm:prSet presAssocID="{A24B6C73-4220-4775-BA6E-E38156DF5688}" presName="node" presStyleLbl="node1" presStyleIdx="1" presStyleCnt="3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1" presStyleCnt="2"/>
      <dgm:spPr/>
    </dgm:pt>
    <dgm:pt modelId="{8C73A0C7-A6F1-4B67-B56F-F5C6F9A2E18B}" type="pres">
      <dgm:prSet presAssocID="{C7AD4B79-C4A1-426E-842D-087A9411F946}" presName="connectorText" presStyleLbl="sibTrans2D1" presStyleIdx="1" presStyleCnt="2"/>
      <dgm:spPr/>
    </dgm:pt>
    <dgm:pt modelId="{1D4A38B9-A90A-4459-990A-6CEAEBFCB975}" type="pres">
      <dgm:prSet presAssocID="{52A55A32-ECF1-4200-A5BE-6BB1C082A260}" presName="node" presStyleLbl="node1" presStyleIdx="2" presStyleCnt="3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2" destOrd="0" parTransId="{41B343E0-1173-47E6-9CD2-B133DB860AE9}" sibTransId="{1A8C4A4E-ACBE-496E-AE12-BFCDFCE04E8E}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0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1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B276F4E-5413-4A40-BBDC-C2F9D2B64F52}" type="presParOf" srcId="{E8D8D95C-99F4-40B9-91AF-05F061B1D87E}" destId="{A29AE1F7-038B-47D5-A3BB-85FBC283E873}" srcOrd="0" destOrd="0" presId="urn:microsoft.com/office/officeart/2005/8/layout/process1"/>
    <dgm:cxn modelId="{882FB14B-624F-4FC9-86EB-2EB2FD8B8C21}" type="presParOf" srcId="{E8D8D95C-99F4-40B9-91AF-05F061B1D87E}" destId="{0A0705DF-51EB-4BC2-87CB-603B1F2020E4}" srcOrd="1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2" destOrd="0" presId="urn:microsoft.com/office/officeart/2005/8/layout/process1"/>
    <dgm:cxn modelId="{9110DEC4-0EC7-44D3-A5E4-F1F1DC83123D}" type="presParOf" srcId="{E8D8D95C-99F4-40B9-91AF-05F061B1D87E}" destId="{26353EBF-DA5A-4C59-BCCE-7657CC72E24C}" srcOrd="3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52A55A32-ECF1-4200-A5BE-6BB1C082A260}">
      <dgm:prSet phldrT="[Text]"/>
      <dgm:spPr/>
      <dgm:t>
        <a:bodyPr/>
        <a:lstStyle/>
        <a:p>
          <a:endParaRPr lang="en-US" dirty="0"/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ECE3A8D-4432-4583-9003-9ED9E9F09CF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BD06DD-E078-4E3C-9CB3-6A5708E7F0D1}">
      <dgm:prSet phldrT="[Text]"/>
      <dgm:spPr/>
      <dgm:t>
        <a:bodyPr/>
        <a:lstStyle/>
        <a:p>
          <a:r>
            <a:rPr lang="en-US" dirty="0"/>
            <a:t>Test Loop Condition</a:t>
          </a:r>
        </a:p>
      </dgm:t>
    </dgm:pt>
    <dgm:pt modelId="{AE170EE4-7CDB-427C-AE4B-E8ABBDD3AB57}" type="parTrans" cxnId="{1C37973A-2A49-463F-8E49-8B109B9FC0F1}">
      <dgm:prSet/>
      <dgm:spPr/>
      <dgm:t>
        <a:bodyPr/>
        <a:lstStyle/>
        <a:p>
          <a:endParaRPr lang="en-US"/>
        </a:p>
      </dgm:t>
    </dgm:pt>
    <dgm:pt modelId="{662F6213-73C7-4F57-AB7D-E0F24353FAED}" type="sibTrans" cxnId="{1C37973A-2A49-463F-8E49-8B109B9FC0F1}">
      <dgm:prSet/>
      <dgm:spPr/>
      <dgm:t>
        <a:bodyPr/>
        <a:lstStyle/>
        <a:p>
          <a:endParaRPr lang="en-US"/>
        </a:p>
      </dgm:t>
    </dgm:pt>
    <dgm:pt modelId="{EC57241C-E03C-4C00-9DA8-AC308A33F4D6}">
      <dgm:prSet phldrT="[Text]"/>
      <dgm:spPr/>
      <dgm:t>
        <a:bodyPr/>
        <a:lstStyle/>
        <a:p>
          <a:r>
            <a:rPr lang="en-US" dirty="0"/>
            <a:t>Loop Step 1</a:t>
          </a:r>
        </a:p>
      </dgm:t>
    </dgm:pt>
    <dgm:pt modelId="{84AD2735-0DE8-443E-8356-424AF230F820}" type="parTrans" cxnId="{C2C6BED5-BFEC-4219-BFBA-5C5D2AC8DD71}">
      <dgm:prSet/>
      <dgm:spPr/>
      <dgm:t>
        <a:bodyPr/>
        <a:lstStyle/>
        <a:p>
          <a:endParaRPr lang="en-US"/>
        </a:p>
      </dgm:t>
    </dgm:pt>
    <dgm:pt modelId="{B218BA9B-1367-462A-8D16-957DABF6A0A1}" type="sibTrans" cxnId="{C2C6BED5-BFEC-4219-BFBA-5C5D2AC8DD71}">
      <dgm:prSet/>
      <dgm:spPr/>
      <dgm:t>
        <a:bodyPr/>
        <a:lstStyle/>
        <a:p>
          <a:endParaRPr lang="en-US"/>
        </a:p>
      </dgm:t>
    </dgm:pt>
    <dgm:pt modelId="{A5E2DDC9-9A38-4637-B0A4-F6B317E0EA86}">
      <dgm:prSet phldrT="[Text]"/>
      <dgm:spPr/>
      <dgm:t>
        <a:bodyPr/>
        <a:lstStyle/>
        <a:p>
          <a:r>
            <a:rPr lang="en-US" dirty="0"/>
            <a:t>Loop Step 2</a:t>
          </a:r>
        </a:p>
      </dgm:t>
    </dgm:pt>
    <dgm:pt modelId="{B21B505B-53F8-4CDF-A3B3-258266F53E07}" type="parTrans" cxnId="{C8EFCF13-3DBF-44A4-89A7-E73D73E2FBE7}">
      <dgm:prSet/>
      <dgm:spPr/>
      <dgm:t>
        <a:bodyPr/>
        <a:lstStyle/>
        <a:p>
          <a:endParaRPr lang="en-US"/>
        </a:p>
      </dgm:t>
    </dgm:pt>
    <dgm:pt modelId="{7E7EA22C-8389-408B-ABB7-03D827940DE5}" type="sibTrans" cxnId="{C8EFCF13-3DBF-44A4-89A7-E73D73E2FBE7}">
      <dgm:prSet/>
      <dgm:spPr/>
      <dgm:t>
        <a:bodyPr/>
        <a:lstStyle/>
        <a:p>
          <a:endParaRPr lang="en-US"/>
        </a:p>
      </dgm:t>
    </dgm:pt>
    <dgm:pt modelId="{7D401739-5F8F-4B16-946D-E1A335C6A8D0}">
      <dgm:prSet phldrT="[Text]"/>
      <dgm:spPr/>
      <dgm:t>
        <a:bodyPr/>
        <a:lstStyle/>
        <a:p>
          <a:r>
            <a:rPr lang="en-US" dirty="0"/>
            <a:t>Loop Step 3</a:t>
          </a:r>
        </a:p>
      </dgm:t>
    </dgm:pt>
    <dgm:pt modelId="{EB2FD8B0-C2B2-4F3B-8FD5-924827B81553}" type="parTrans" cxnId="{1BEF9C91-C051-4506-8D32-CFB569588773}">
      <dgm:prSet/>
      <dgm:spPr/>
      <dgm:t>
        <a:bodyPr/>
        <a:lstStyle/>
        <a:p>
          <a:endParaRPr lang="en-US"/>
        </a:p>
      </dgm:t>
    </dgm:pt>
    <dgm:pt modelId="{614DD040-D93F-4F07-A877-E7241E108266}" type="sibTrans" cxnId="{1BEF9C91-C051-4506-8D32-CFB569588773}">
      <dgm:prSet/>
      <dgm:spPr/>
      <dgm:t>
        <a:bodyPr/>
        <a:lstStyle/>
        <a:p>
          <a:endParaRPr lang="en-US"/>
        </a:p>
      </dgm:t>
    </dgm:pt>
    <dgm:pt modelId="{ABFF001A-CD4C-4D0B-82B8-74935F8D3C12}">
      <dgm:prSet phldrT="[Text]"/>
      <dgm:spPr/>
      <dgm:t>
        <a:bodyPr/>
        <a:lstStyle/>
        <a:p>
          <a:r>
            <a:rPr lang="en-US" dirty="0"/>
            <a:t>Loop Step 4</a:t>
          </a:r>
        </a:p>
      </dgm:t>
    </dgm:pt>
    <dgm:pt modelId="{F9D8F377-23C6-42CE-A9C4-20E9174EC6D6}" type="parTrans" cxnId="{861762D3-83A5-4F3E-9AE8-5EFB7EE20BA2}">
      <dgm:prSet/>
      <dgm:spPr/>
      <dgm:t>
        <a:bodyPr/>
        <a:lstStyle/>
        <a:p>
          <a:endParaRPr lang="en-US"/>
        </a:p>
      </dgm:t>
    </dgm:pt>
    <dgm:pt modelId="{5DB84D29-F2C5-43E3-80AD-7F5018D223BA}" type="sibTrans" cxnId="{861762D3-83A5-4F3E-9AE8-5EFB7EE20BA2}">
      <dgm:prSet/>
      <dgm:spPr/>
      <dgm:t>
        <a:bodyPr/>
        <a:lstStyle/>
        <a:p>
          <a:endParaRPr lang="en-US"/>
        </a:p>
      </dgm:t>
    </dgm:pt>
    <dgm:pt modelId="{957D2FC1-EE7D-42D1-BDD8-86EC5E9D4036}" type="pres">
      <dgm:prSet presAssocID="{1ECE3A8D-4432-4583-9003-9ED9E9F09CF6}" presName="Name0" presStyleCnt="0">
        <dgm:presLayoutVars>
          <dgm:dir/>
          <dgm:resizeHandles val="exact"/>
        </dgm:presLayoutVars>
      </dgm:prSet>
      <dgm:spPr/>
    </dgm:pt>
    <dgm:pt modelId="{4DD98DE8-487A-47D6-9360-A38F0E482D5B}" type="pres">
      <dgm:prSet presAssocID="{1ECE3A8D-4432-4583-9003-9ED9E9F09CF6}" presName="cycle" presStyleCnt="0"/>
      <dgm:spPr/>
    </dgm:pt>
    <dgm:pt modelId="{DBC6B8C5-88A3-4FAA-8477-38DCD21C2BE5}" type="pres">
      <dgm:prSet presAssocID="{1DBD06DD-E078-4E3C-9CB3-6A5708E7F0D1}" presName="nodeFirstNode" presStyleLbl="node1" presStyleIdx="0" presStyleCnt="5">
        <dgm:presLayoutVars>
          <dgm:bulletEnabled val="1"/>
        </dgm:presLayoutVars>
      </dgm:prSet>
      <dgm:spPr/>
    </dgm:pt>
    <dgm:pt modelId="{B5C5B1DE-DA30-4762-84E6-C6F15AB0AD11}" type="pres">
      <dgm:prSet presAssocID="{662F6213-73C7-4F57-AB7D-E0F24353FAED}" presName="sibTransFirstNode" presStyleLbl="bgShp" presStyleIdx="0" presStyleCnt="1"/>
      <dgm:spPr/>
    </dgm:pt>
    <dgm:pt modelId="{531F81DA-D898-4055-8B8B-4A6908E748FE}" type="pres">
      <dgm:prSet presAssocID="{EC57241C-E03C-4C00-9DA8-AC308A33F4D6}" presName="nodeFollowingNodes" presStyleLbl="node1" presStyleIdx="1" presStyleCnt="5">
        <dgm:presLayoutVars>
          <dgm:bulletEnabled val="1"/>
        </dgm:presLayoutVars>
      </dgm:prSet>
      <dgm:spPr/>
    </dgm:pt>
    <dgm:pt modelId="{67F1100B-4BBF-4007-9BF6-20BBE8088914}" type="pres">
      <dgm:prSet presAssocID="{A5E2DDC9-9A38-4637-B0A4-F6B317E0EA86}" presName="nodeFollowingNodes" presStyleLbl="node1" presStyleIdx="2" presStyleCnt="5">
        <dgm:presLayoutVars>
          <dgm:bulletEnabled val="1"/>
        </dgm:presLayoutVars>
      </dgm:prSet>
      <dgm:spPr/>
    </dgm:pt>
    <dgm:pt modelId="{78001A3F-A80A-4434-8420-C7CFBA7886CE}" type="pres">
      <dgm:prSet presAssocID="{7D401739-5F8F-4B16-946D-E1A335C6A8D0}" presName="nodeFollowingNodes" presStyleLbl="node1" presStyleIdx="3" presStyleCnt="5">
        <dgm:presLayoutVars>
          <dgm:bulletEnabled val="1"/>
        </dgm:presLayoutVars>
      </dgm:prSet>
      <dgm:spPr/>
    </dgm:pt>
    <dgm:pt modelId="{B7261C38-6F81-4335-8085-5EC70BAD4AFE}" type="pres">
      <dgm:prSet presAssocID="{ABFF001A-CD4C-4D0B-82B8-74935F8D3C12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8EFCF13-3DBF-44A4-89A7-E73D73E2FBE7}" srcId="{1ECE3A8D-4432-4583-9003-9ED9E9F09CF6}" destId="{A5E2DDC9-9A38-4637-B0A4-F6B317E0EA86}" srcOrd="2" destOrd="0" parTransId="{B21B505B-53F8-4CDF-A3B3-258266F53E07}" sibTransId="{7E7EA22C-8389-408B-ABB7-03D827940DE5}"/>
    <dgm:cxn modelId="{F05A3118-8C8C-4E96-8BD4-C2DE2CCBD794}" type="presOf" srcId="{662F6213-73C7-4F57-AB7D-E0F24353FAED}" destId="{B5C5B1DE-DA30-4762-84E6-C6F15AB0AD11}" srcOrd="0" destOrd="0" presId="urn:microsoft.com/office/officeart/2005/8/layout/cycle3"/>
    <dgm:cxn modelId="{1C37973A-2A49-463F-8E49-8B109B9FC0F1}" srcId="{1ECE3A8D-4432-4583-9003-9ED9E9F09CF6}" destId="{1DBD06DD-E078-4E3C-9CB3-6A5708E7F0D1}" srcOrd="0" destOrd="0" parTransId="{AE170EE4-7CDB-427C-AE4B-E8ABBDD3AB57}" sibTransId="{662F6213-73C7-4F57-AB7D-E0F24353FAED}"/>
    <dgm:cxn modelId="{0BC7FC4E-4760-412F-A605-86BC1DF3C6CE}" type="presOf" srcId="{EC57241C-E03C-4C00-9DA8-AC308A33F4D6}" destId="{531F81DA-D898-4055-8B8B-4A6908E748FE}" srcOrd="0" destOrd="0" presId="urn:microsoft.com/office/officeart/2005/8/layout/cycle3"/>
    <dgm:cxn modelId="{FD645359-55C8-498A-B2AC-B94ED47B7E4A}" type="presOf" srcId="{1DBD06DD-E078-4E3C-9CB3-6A5708E7F0D1}" destId="{DBC6B8C5-88A3-4FAA-8477-38DCD21C2BE5}" srcOrd="0" destOrd="0" presId="urn:microsoft.com/office/officeart/2005/8/layout/cycle3"/>
    <dgm:cxn modelId="{F3614087-0A35-472F-B054-346C1A901F92}" type="presOf" srcId="{1ECE3A8D-4432-4583-9003-9ED9E9F09CF6}" destId="{957D2FC1-EE7D-42D1-BDD8-86EC5E9D4036}" srcOrd="0" destOrd="0" presId="urn:microsoft.com/office/officeart/2005/8/layout/cycle3"/>
    <dgm:cxn modelId="{1BEF9C91-C051-4506-8D32-CFB569588773}" srcId="{1ECE3A8D-4432-4583-9003-9ED9E9F09CF6}" destId="{7D401739-5F8F-4B16-946D-E1A335C6A8D0}" srcOrd="3" destOrd="0" parTransId="{EB2FD8B0-C2B2-4F3B-8FD5-924827B81553}" sibTransId="{614DD040-D93F-4F07-A877-E7241E108266}"/>
    <dgm:cxn modelId="{86A7DD91-C807-4F0B-AF4B-625D00FD3872}" type="presOf" srcId="{A5E2DDC9-9A38-4637-B0A4-F6B317E0EA86}" destId="{67F1100B-4BBF-4007-9BF6-20BBE8088914}" srcOrd="0" destOrd="0" presId="urn:microsoft.com/office/officeart/2005/8/layout/cycle3"/>
    <dgm:cxn modelId="{861762D3-83A5-4F3E-9AE8-5EFB7EE20BA2}" srcId="{1ECE3A8D-4432-4583-9003-9ED9E9F09CF6}" destId="{ABFF001A-CD4C-4D0B-82B8-74935F8D3C12}" srcOrd="4" destOrd="0" parTransId="{F9D8F377-23C6-42CE-A9C4-20E9174EC6D6}" sibTransId="{5DB84D29-F2C5-43E3-80AD-7F5018D223BA}"/>
    <dgm:cxn modelId="{C2C6BED5-BFEC-4219-BFBA-5C5D2AC8DD71}" srcId="{1ECE3A8D-4432-4583-9003-9ED9E9F09CF6}" destId="{EC57241C-E03C-4C00-9DA8-AC308A33F4D6}" srcOrd="1" destOrd="0" parTransId="{84AD2735-0DE8-443E-8356-424AF230F820}" sibTransId="{B218BA9B-1367-462A-8D16-957DABF6A0A1}"/>
    <dgm:cxn modelId="{BA6117E6-1E18-4E37-B71C-31146EFBCCC9}" type="presOf" srcId="{ABFF001A-CD4C-4D0B-82B8-74935F8D3C12}" destId="{B7261C38-6F81-4335-8085-5EC70BAD4AFE}" srcOrd="0" destOrd="0" presId="urn:microsoft.com/office/officeart/2005/8/layout/cycle3"/>
    <dgm:cxn modelId="{31C121E7-6E22-432D-8BB3-66A7403C306F}" type="presOf" srcId="{7D401739-5F8F-4B16-946D-E1A335C6A8D0}" destId="{78001A3F-A80A-4434-8420-C7CFBA7886CE}" srcOrd="0" destOrd="0" presId="urn:microsoft.com/office/officeart/2005/8/layout/cycle3"/>
    <dgm:cxn modelId="{7F2DFCA4-A50A-4778-839E-BDF8E4118B9E}" type="presParOf" srcId="{957D2FC1-EE7D-42D1-BDD8-86EC5E9D4036}" destId="{4DD98DE8-487A-47D6-9360-A38F0E482D5B}" srcOrd="0" destOrd="0" presId="urn:microsoft.com/office/officeart/2005/8/layout/cycle3"/>
    <dgm:cxn modelId="{82ACA02F-EC4C-4964-9F14-A1EE98577CB7}" type="presParOf" srcId="{4DD98DE8-487A-47D6-9360-A38F0E482D5B}" destId="{DBC6B8C5-88A3-4FAA-8477-38DCD21C2BE5}" srcOrd="0" destOrd="0" presId="urn:microsoft.com/office/officeart/2005/8/layout/cycle3"/>
    <dgm:cxn modelId="{1CB6E6C3-BF55-4D93-8E1A-3BC458DC5EA2}" type="presParOf" srcId="{4DD98DE8-487A-47D6-9360-A38F0E482D5B}" destId="{B5C5B1DE-DA30-4762-84E6-C6F15AB0AD11}" srcOrd="1" destOrd="0" presId="urn:microsoft.com/office/officeart/2005/8/layout/cycle3"/>
    <dgm:cxn modelId="{B97C9F42-66FD-4EA2-9263-9CD01B2B6AE9}" type="presParOf" srcId="{4DD98DE8-487A-47D6-9360-A38F0E482D5B}" destId="{531F81DA-D898-4055-8B8B-4A6908E748FE}" srcOrd="2" destOrd="0" presId="urn:microsoft.com/office/officeart/2005/8/layout/cycle3"/>
    <dgm:cxn modelId="{FBA0041E-79BC-42F4-9017-2A7623342549}" type="presParOf" srcId="{4DD98DE8-487A-47D6-9360-A38F0E482D5B}" destId="{67F1100B-4BBF-4007-9BF6-20BBE8088914}" srcOrd="3" destOrd="0" presId="urn:microsoft.com/office/officeart/2005/8/layout/cycle3"/>
    <dgm:cxn modelId="{243AD61B-4263-412E-929E-7EC8D4F578A6}" type="presParOf" srcId="{4DD98DE8-487A-47D6-9360-A38F0E482D5B}" destId="{78001A3F-A80A-4434-8420-C7CFBA7886CE}" srcOrd="4" destOrd="0" presId="urn:microsoft.com/office/officeart/2005/8/layout/cycle3"/>
    <dgm:cxn modelId="{E22B95EC-8897-4F04-97D9-E37351732791}" type="presParOf" srcId="{4DD98DE8-487A-47D6-9360-A38F0E482D5B}" destId="{B7261C38-6F81-4335-8085-5EC70BAD4AFE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  <a:br>
            <a:rPr lang="en-US" dirty="0"/>
          </a:br>
          <a:r>
            <a:rPr lang="en-US" dirty="0">
              <a:solidFill>
                <a:srgbClr val="FF0000"/>
              </a:solidFill>
            </a:rPr>
            <a:t>SLOW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 custScaleY="37594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A1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A2</a:t>
          </a:r>
          <a:endParaRPr lang="en-US" dirty="0">
            <a:solidFill>
              <a:srgbClr val="FF0000"/>
            </a:solidFill>
          </a:endParaRP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A3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 custLinFactY="-28435" custLinFactNeighborX="3412" custLinFactNeighborY="-100000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 custScaleY="95715" custLinFactNeighborX="-2042" custLinFactNeighborY="-6725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B1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B2</a:t>
          </a:r>
        </a:p>
        <a:p>
          <a:r>
            <a:rPr lang="en-US" dirty="0">
              <a:solidFill>
                <a:srgbClr val="FF0000"/>
              </a:solidFill>
            </a:rPr>
            <a:t>slow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B3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 custLinFactY="-28435" custLinFactNeighborX="3412" custLinFactNeighborY="-100000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 custScaleY="136678" custLinFactNeighborX="-2042" custLinFactNeighborY="-6725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5C93E13-EC82-4C27-AF27-AF4F461C933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C8D34-9851-40F9-A0BC-7BA01C6F2F91}">
      <dgm:prSet phldrT="[Text]"/>
      <dgm:spPr/>
      <dgm:t>
        <a:bodyPr/>
        <a:lstStyle/>
        <a:p>
          <a:r>
            <a:rPr lang="en-US" dirty="0"/>
            <a:t>Application Security</a:t>
          </a:r>
        </a:p>
      </dgm:t>
    </dgm:pt>
    <dgm:pt modelId="{56BA91D2-303D-4548-A0FE-A81E8C6CE1EF}" type="parTrans" cxnId="{6A778EE5-B2F0-4B3C-AA65-D397614AD989}">
      <dgm:prSet/>
      <dgm:spPr/>
      <dgm:t>
        <a:bodyPr/>
        <a:lstStyle/>
        <a:p>
          <a:endParaRPr lang="en-US"/>
        </a:p>
      </dgm:t>
    </dgm:pt>
    <dgm:pt modelId="{71355E90-79FD-4DBA-92B4-C2DC1B5057B8}" type="sibTrans" cxnId="{6A778EE5-B2F0-4B3C-AA65-D397614AD989}">
      <dgm:prSet/>
      <dgm:spPr/>
      <dgm:t>
        <a:bodyPr/>
        <a:lstStyle/>
        <a:p>
          <a:endParaRPr lang="en-US"/>
        </a:p>
      </dgm:t>
    </dgm:pt>
    <dgm:pt modelId="{000E9C06-08FD-4DB2-B6F7-A7AFA252CB53}">
      <dgm:prSet phldrT="[Text]"/>
      <dgm:spPr/>
      <dgm:t>
        <a:bodyPr/>
        <a:lstStyle/>
        <a:p>
          <a:r>
            <a:rPr lang="en-US" dirty="0"/>
            <a:t>Runtime Security</a:t>
          </a:r>
        </a:p>
      </dgm:t>
    </dgm:pt>
    <dgm:pt modelId="{D5CD8564-0B33-49CA-A5E1-2CD06823E05F}" type="parTrans" cxnId="{3BB11323-E0FE-4556-8F6A-D2DECB8891CD}">
      <dgm:prSet/>
      <dgm:spPr/>
      <dgm:t>
        <a:bodyPr/>
        <a:lstStyle/>
        <a:p>
          <a:endParaRPr lang="en-US"/>
        </a:p>
      </dgm:t>
    </dgm:pt>
    <dgm:pt modelId="{8B5BA11D-4114-4F44-956B-5EF1488289E8}" type="sibTrans" cxnId="{3BB11323-E0FE-4556-8F6A-D2DECB8891CD}">
      <dgm:prSet/>
      <dgm:spPr/>
      <dgm:t>
        <a:bodyPr/>
        <a:lstStyle/>
        <a:p>
          <a:endParaRPr lang="en-US"/>
        </a:p>
      </dgm:t>
    </dgm:pt>
    <dgm:pt modelId="{15C63717-05AB-47A1-AF73-D529A33C5F60}">
      <dgm:prSet phldrT="[Text]"/>
      <dgm:spPr/>
      <dgm:t>
        <a:bodyPr/>
        <a:lstStyle/>
        <a:p>
          <a:r>
            <a:rPr lang="en-US" dirty="0"/>
            <a:t>Dev Environment Security</a:t>
          </a:r>
        </a:p>
      </dgm:t>
    </dgm:pt>
    <dgm:pt modelId="{730378E9-D05C-4DB5-AACE-747A8113DA28}" type="parTrans" cxnId="{24647635-484F-4144-AE77-A097BBAA32B3}">
      <dgm:prSet/>
      <dgm:spPr/>
      <dgm:t>
        <a:bodyPr/>
        <a:lstStyle/>
        <a:p>
          <a:endParaRPr lang="en-US"/>
        </a:p>
      </dgm:t>
    </dgm:pt>
    <dgm:pt modelId="{63597ABC-1180-4CE3-9D81-3BBE27B3B452}" type="sibTrans" cxnId="{24647635-484F-4144-AE77-A097BBAA32B3}">
      <dgm:prSet/>
      <dgm:spPr/>
      <dgm:t>
        <a:bodyPr/>
        <a:lstStyle/>
        <a:p>
          <a:endParaRPr lang="en-US"/>
        </a:p>
      </dgm:t>
    </dgm:pt>
    <dgm:pt modelId="{173903F4-50E4-4319-824C-DF90C7AE90EB}" type="pres">
      <dgm:prSet presAssocID="{05C93E13-EC82-4C27-AF27-AF4F461C933F}" presName="linear" presStyleCnt="0">
        <dgm:presLayoutVars>
          <dgm:dir/>
          <dgm:animLvl val="lvl"/>
          <dgm:resizeHandles val="exact"/>
        </dgm:presLayoutVars>
      </dgm:prSet>
      <dgm:spPr/>
    </dgm:pt>
    <dgm:pt modelId="{06E6A2BA-FD99-46C3-BD55-79E07C17997E}" type="pres">
      <dgm:prSet presAssocID="{C94C8D34-9851-40F9-A0BC-7BA01C6F2F91}" presName="parentLin" presStyleCnt="0"/>
      <dgm:spPr/>
    </dgm:pt>
    <dgm:pt modelId="{1CC9495C-9168-4979-9367-654CE06EA437}" type="pres">
      <dgm:prSet presAssocID="{C94C8D34-9851-40F9-A0BC-7BA01C6F2F91}" presName="parentLeftMargin" presStyleLbl="node1" presStyleIdx="0" presStyleCnt="3"/>
      <dgm:spPr/>
    </dgm:pt>
    <dgm:pt modelId="{5230AD12-084F-46B4-8151-9DD3EDFF97D0}" type="pres">
      <dgm:prSet presAssocID="{C94C8D34-9851-40F9-A0BC-7BA01C6F2F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6E0EF5A-D768-4FBD-BEEA-9A652BDFD212}" type="pres">
      <dgm:prSet presAssocID="{C94C8D34-9851-40F9-A0BC-7BA01C6F2F91}" presName="negativeSpace" presStyleCnt="0"/>
      <dgm:spPr/>
    </dgm:pt>
    <dgm:pt modelId="{1F50A83F-E182-4AAF-8598-51574F224A83}" type="pres">
      <dgm:prSet presAssocID="{C94C8D34-9851-40F9-A0BC-7BA01C6F2F91}" presName="childText" presStyleLbl="conFgAcc1" presStyleIdx="0" presStyleCnt="3">
        <dgm:presLayoutVars>
          <dgm:bulletEnabled val="1"/>
        </dgm:presLayoutVars>
      </dgm:prSet>
      <dgm:spPr/>
    </dgm:pt>
    <dgm:pt modelId="{F13ABC5D-36DC-48C3-A8FA-D4870AF5E7FC}" type="pres">
      <dgm:prSet presAssocID="{71355E90-79FD-4DBA-92B4-C2DC1B5057B8}" presName="spaceBetweenRectangles" presStyleCnt="0"/>
      <dgm:spPr/>
    </dgm:pt>
    <dgm:pt modelId="{B2269E69-1376-412D-B68E-05A778CCA2DE}" type="pres">
      <dgm:prSet presAssocID="{000E9C06-08FD-4DB2-B6F7-A7AFA252CB53}" presName="parentLin" presStyleCnt="0"/>
      <dgm:spPr/>
    </dgm:pt>
    <dgm:pt modelId="{8A96537F-F9CD-4986-8118-3DA9C073AB5D}" type="pres">
      <dgm:prSet presAssocID="{000E9C06-08FD-4DB2-B6F7-A7AFA252CB53}" presName="parentLeftMargin" presStyleLbl="node1" presStyleIdx="0" presStyleCnt="3"/>
      <dgm:spPr/>
    </dgm:pt>
    <dgm:pt modelId="{F5856752-4157-4789-96ED-8B3D9BC34884}" type="pres">
      <dgm:prSet presAssocID="{000E9C06-08FD-4DB2-B6F7-A7AFA252CB5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5F47E11-3EC7-49E9-AC2D-EF4D37F14AED}" type="pres">
      <dgm:prSet presAssocID="{000E9C06-08FD-4DB2-B6F7-A7AFA252CB53}" presName="negativeSpace" presStyleCnt="0"/>
      <dgm:spPr/>
    </dgm:pt>
    <dgm:pt modelId="{2900193A-8CF0-4F13-8586-40F35221659E}" type="pres">
      <dgm:prSet presAssocID="{000E9C06-08FD-4DB2-B6F7-A7AFA252CB53}" presName="childText" presStyleLbl="conFgAcc1" presStyleIdx="1" presStyleCnt="3">
        <dgm:presLayoutVars>
          <dgm:bulletEnabled val="1"/>
        </dgm:presLayoutVars>
      </dgm:prSet>
      <dgm:spPr/>
    </dgm:pt>
    <dgm:pt modelId="{EE38D849-EA07-486C-9B5A-B89F826D88CB}" type="pres">
      <dgm:prSet presAssocID="{8B5BA11D-4114-4F44-956B-5EF1488289E8}" presName="spaceBetweenRectangles" presStyleCnt="0"/>
      <dgm:spPr/>
    </dgm:pt>
    <dgm:pt modelId="{E4A14D36-10AD-404B-B94E-B765F977C22B}" type="pres">
      <dgm:prSet presAssocID="{15C63717-05AB-47A1-AF73-D529A33C5F60}" presName="parentLin" presStyleCnt="0"/>
      <dgm:spPr/>
    </dgm:pt>
    <dgm:pt modelId="{674B026C-E4D3-45E4-9FBA-182934DA9359}" type="pres">
      <dgm:prSet presAssocID="{15C63717-05AB-47A1-AF73-D529A33C5F60}" presName="parentLeftMargin" presStyleLbl="node1" presStyleIdx="1" presStyleCnt="3"/>
      <dgm:spPr/>
    </dgm:pt>
    <dgm:pt modelId="{D5A8E497-2EFE-4D41-88D1-2466629D7BE2}" type="pres">
      <dgm:prSet presAssocID="{15C63717-05AB-47A1-AF73-D529A33C5F6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33CC8E5-10CF-407C-B3D2-29C60B3E20EC}" type="pres">
      <dgm:prSet presAssocID="{15C63717-05AB-47A1-AF73-D529A33C5F60}" presName="negativeSpace" presStyleCnt="0"/>
      <dgm:spPr/>
    </dgm:pt>
    <dgm:pt modelId="{A8AC9588-1EA8-46ED-9D7C-F97825CF1BFA}" type="pres">
      <dgm:prSet presAssocID="{15C63717-05AB-47A1-AF73-D529A33C5F6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B11323-E0FE-4556-8F6A-D2DECB8891CD}" srcId="{05C93E13-EC82-4C27-AF27-AF4F461C933F}" destId="{000E9C06-08FD-4DB2-B6F7-A7AFA252CB53}" srcOrd="1" destOrd="0" parTransId="{D5CD8564-0B33-49CA-A5E1-2CD06823E05F}" sibTransId="{8B5BA11D-4114-4F44-956B-5EF1488289E8}"/>
    <dgm:cxn modelId="{24647635-484F-4144-AE77-A097BBAA32B3}" srcId="{05C93E13-EC82-4C27-AF27-AF4F461C933F}" destId="{15C63717-05AB-47A1-AF73-D529A33C5F60}" srcOrd="2" destOrd="0" parTransId="{730378E9-D05C-4DB5-AACE-747A8113DA28}" sibTransId="{63597ABC-1180-4CE3-9D81-3BBE27B3B452}"/>
    <dgm:cxn modelId="{A4421D4C-02C9-4BDE-9B95-D02A8885EC75}" type="presOf" srcId="{C94C8D34-9851-40F9-A0BC-7BA01C6F2F91}" destId="{1CC9495C-9168-4979-9367-654CE06EA437}" srcOrd="0" destOrd="0" presId="urn:microsoft.com/office/officeart/2005/8/layout/list1"/>
    <dgm:cxn modelId="{5AE4764F-412A-4120-B40B-13BDD92496CB}" type="presOf" srcId="{05C93E13-EC82-4C27-AF27-AF4F461C933F}" destId="{173903F4-50E4-4319-824C-DF90C7AE90EB}" srcOrd="0" destOrd="0" presId="urn:microsoft.com/office/officeart/2005/8/layout/list1"/>
    <dgm:cxn modelId="{D8EF517C-E48D-4D99-B349-741D1F7006A2}" type="presOf" srcId="{15C63717-05AB-47A1-AF73-D529A33C5F60}" destId="{674B026C-E4D3-45E4-9FBA-182934DA9359}" srcOrd="0" destOrd="0" presId="urn:microsoft.com/office/officeart/2005/8/layout/list1"/>
    <dgm:cxn modelId="{EFC3BF8D-EFCF-48C8-AA01-DA6630BE0A94}" type="presOf" srcId="{C94C8D34-9851-40F9-A0BC-7BA01C6F2F91}" destId="{5230AD12-084F-46B4-8151-9DD3EDFF97D0}" srcOrd="1" destOrd="0" presId="urn:microsoft.com/office/officeart/2005/8/layout/list1"/>
    <dgm:cxn modelId="{23D7139C-85C1-44C3-908C-6158DB00BA64}" type="presOf" srcId="{000E9C06-08FD-4DB2-B6F7-A7AFA252CB53}" destId="{F5856752-4157-4789-96ED-8B3D9BC34884}" srcOrd="1" destOrd="0" presId="urn:microsoft.com/office/officeart/2005/8/layout/list1"/>
    <dgm:cxn modelId="{F27F35D4-A2F6-4986-B886-0DCC8619B60A}" type="presOf" srcId="{000E9C06-08FD-4DB2-B6F7-A7AFA252CB53}" destId="{8A96537F-F9CD-4986-8118-3DA9C073AB5D}" srcOrd="0" destOrd="0" presId="urn:microsoft.com/office/officeart/2005/8/layout/list1"/>
    <dgm:cxn modelId="{6A778EE5-B2F0-4B3C-AA65-D397614AD989}" srcId="{05C93E13-EC82-4C27-AF27-AF4F461C933F}" destId="{C94C8D34-9851-40F9-A0BC-7BA01C6F2F91}" srcOrd="0" destOrd="0" parTransId="{56BA91D2-303D-4548-A0FE-A81E8C6CE1EF}" sibTransId="{71355E90-79FD-4DBA-92B4-C2DC1B5057B8}"/>
    <dgm:cxn modelId="{D927FEF9-FC8F-40F5-B71E-80FC053634CA}" type="presOf" srcId="{15C63717-05AB-47A1-AF73-D529A33C5F60}" destId="{D5A8E497-2EFE-4D41-88D1-2466629D7BE2}" srcOrd="1" destOrd="0" presId="urn:microsoft.com/office/officeart/2005/8/layout/list1"/>
    <dgm:cxn modelId="{973CE555-D2AC-433B-A8B7-A93E12F4AB4C}" type="presParOf" srcId="{173903F4-50E4-4319-824C-DF90C7AE90EB}" destId="{06E6A2BA-FD99-46C3-BD55-79E07C17997E}" srcOrd="0" destOrd="0" presId="urn:microsoft.com/office/officeart/2005/8/layout/list1"/>
    <dgm:cxn modelId="{13DD1651-C6EA-4946-A75D-A1A050A30EB2}" type="presParOf" srcId="{06E6A2BA-FD99-46C3-BD55-79E07C17997E}" destId="{1CC9495C-9168-4979-9367-654CE06EA437}" srcOrd="0" destOrd="0" presId="urn:microsoft.com/office/officeart/2005/8/layout/list1"/>
    <dgm:cxn modelId="{58009280-5F9F-46CA-880B-5959CC40D89E}" type="presParOf" srcId="{06E6A2BA-FD99-46C3-BD55-79E07C17997E}" destId="{5230AD12-084F-46B4-8151-9DD3EDFF97D0}" srcOrd="1" destOrd="0" presId="urn:microsoft.com/office/officeart/2005/8/layout/list1"/>
    <dgm:cxn modelId="{A2874CA3-7826-4AF0-9E56-168850D4C37D}" type="presParOf" srcId="{173903F4-50E4-4319-824C-DF90C7AE90EB}" destId="{A6E0EF5A-D768-4FBD-BEEA-9A652BDFD212}" srcOrd="1" destOrd="0" presId="urn:microsoft.com/office/officeart/2005/8/layout/list1"/>
    <dgm:cxn modelId="{D69942A8-BF45-459D-ACBA-3C329FCB774B}" type="presParOf" srcId="{173903F4-50E4-4319-824C-DF90C7AE90EB}" destId="{1F50A83F-E182-4AAF-8598-51574F224A83}" srcOrd="2" destOrd="0" presId="urn:microsoft.com/office/officeart/2005/8/layout/list1"/>
    <dgm:cxn modelId="{D09E2C4F-9317-4396-ADA3-8A009EFA7FBC}" type="presParOf" srcId="{173903F4-50E4-4319-824C-DF90C7AE90EB}" destId="{F13ABC5D-36DC-48C3-A8FA-D4870AF5E7FC}" srcOrd="3" destOrd="0" presId="urn:microsoft.com/office/officeart/2005/8/layout/list1"/>
    <dgm:cxn modelId="{3ED6F3EA-2379-405D-8EDE-84E0CE02C774}" type="presParOf" srcId="{173903F4-50E4-4319-824C-DF90C7AE90EB}" destId="{B2269E69-1376-412D-B68E-05A778CCA2DE}" srcOrd="4" destOrd="0" presId="urn:microsoft.com/office/officeart/2005/8/layout/list1"/>
    <dgm:cxn modelId="{6C9D1E2E-D5E4-4533-91B6-B69434F9B121}" type="presParOf" srcId="{B2269E69-1376-412D-B68E-05A778CCA2DE}" destId="{8A96537F-F9CD-4986-8118-3DA9C073AB5D}" srcOrd="0" destOrd="0" presId="urn:microsoft.com/office/officeart/2005/8/layout/list1"/>
    <dgm:cxn modelId="{3CBEB826-7849-49BD-BF6C-1515454B60D6}" type="presParOf" srcId="{B2269E69-1376-412D-B68E-05A778CCA2DE}" destId="{F5856752-4157-4789-96ED-8B3D9BC34884}" srcOrd="1" destOrd="0" presId="urn:microsoft.com/office/officeart/2005/8/layout/list1"/>
    <dgm:cxn modelId="{3B1494B7-1313-4ED8-A010-8D74FB6833B1}" type="presParOf" srcId="{173903F4-50E4-4319-824C-DF90C7AE90EB}" destId="{E5F47E11-3EC7-49E9-AC2D-EF4D37F14AED}" srcOrd="5" destOrd="0" presId="urn:microsoft.com/office/officeart/2005/8/layout/list1"/>
    <dgm:cxn modelId="{8F1115B1-9DC8-4436-9DD2-4AD770B07CE7}" type="presParOf" srcId="{173903F4-50E4-4319-824C-DF90C7AE90EB}" destId="{2900193A-8CF0-4F13-8586-40F35221659E}" srcOrd="6" destOrd="0" presId="urn:microsoft.com/office/officeart/2005/8/layout/list1"/>
    <dgm:cxn modelId="{7DB60207-4FE1-4FA4-8443-39A92B9EBEB5}" type="presParOf" srcId="{173903F4-50E4-4319-824C-DF90C7AE90EB}" destId="{EE38D849-EA07-486C-9B5A-B89F826D88CB}" srcOrd="7" destOrd="0" presId="urn:microsoft.com/office/officeart/2005/8/layout/list1"/>
    <dgm:cxn modelId="{723C815E-2CF2-46EC-A3CA-4D0EBA13ED69}" type="presParOf" srcId="{173903F4-50E4-4319-824C-DF90C7AE90EB}" destId="{E4A14D36-10AD-404B-B94E-B765F977C22B}" srcOrd="8" destOrd="0" presId="urn:microsoft.com/office/officeart/2005/8/layout/list1"/>
    <dgm:cxn modelId="{4E442C44-ECCB-42B8-B4E1-BCDC204E3CD5}" type="presParOf" srcId="{E4A14D36-10AD-404B-B94E-B765F977C22B}" destId="{674B026C-E4D3-45E4-9FBA-182934DA9359}" srcOrd="0" destOrd="0" presId="urn:microsoft.com/office/officeart/2005/8/layout/list1"/>
    <dgm:cxn modelId="{1C264AC6-02FE-49C1-92FF-20E38730286D}" type="presParOf" srcId="{E4A14D36-10AD-404B-B94E-B765F977C22B}" destId="{D5A8E497-2EFE-4D41-88D1-2466629D7BE2}" srcOrd="1" destOrd="0" presId="urn:microsoft.com/office/officeart/2005/8/layout/list1"/>
    <dgm:cxn modelId="{2C735C16-8FB3-4E24-AB2E-24A43F6A2DF4}" type="presParOf" srcId="{173903F4-50E4-4319-824C-DF90C7AE90EB}" destId="{633CC8E5-10CF-407C-B3D2-29C60B3E20EC}" srcOrd="9" destOrd="0" presId="urn:microsoft.com/office/officeart/2005/8/layout/list1"/>
    <dgm:cxn modelId="{04CB94B5-776D-4967-A3BA-8F277D8F79E3}" type="presParOf" srcId="{173903F4-50E4-4319-824C-DF90C7AE90EB}" destId="{A8AC9588-1EA8-46ED-9D7C-F97825CF1BF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/>
            <a:t>Ways to show data and actions to users</a:t>
          </a:r>
          <a:endParaRPr lang="en-US" dirty="0"/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/>
            <a:t>Ways to persist data outside of memory </a:t>
          </a:r>
          <a:endParaRPr lang="en-US" dirty="0"/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E0D366B-81BD-41D7-A739-49A19E7583BC}" type="doc">
      <dgm:prSet loTypeId="urn:microsoft.com/office/officeart/2009/3/layout/OpposingIdeas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3AFD85-5FF6-4733-B87D-BC2C13DE28DD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2AEC9586-4483-4BA3-824E-68D50E21C227}" type="parTrans" cxnId="{E2C15217-FD37-42D8-AB03-C574D56BF71C}">
      <dgm:prSet/>
      <dgm:spPr/>
      <dgm:t>
        <a:bodyPr/>
        <a:lstStyle/>
        <a:p>
          <a:endParaRPr lang="en-US"/>
        </a:p>
      </dgm:t>
    </dgm:pt>
    <dgm:pt modelId="{5D528C1C-65D4-498F-9531-200C2DB980CA}" type="sibTrans" cxnId="{E2C15217-FD37-42D8-AB03-C574D56BF71C}">
      <dgm:prSet/>
      <dgm:spPr/>
      <dgm:t>
        <a:bodyPr/>
        <a:lstStyle/>
        <a:p>
          <a:endParaRPr lang="en-US"/>
        </a:p>
      </dgm:t>
    </dgm:pt>
    <dgm:pt modelId="{110859AC-B37A-445B-B096-91F5FA6CBD9B}">
      <dgm:prSet phldrT="[Text]"/>
      <dgm:spPr/>
      <dgm:t>
        <a:bodyPr/>
        <a:lstStyle/>
        <a:p>
          <a:r>
            <a:rPr lang="en-US" dirty="0"/>
            <a:t>e.g. VS Code</a:t>
          </a:r>
        </a:p>
      </dgm:t>
    </dgm:pt>
    <dgm:pt modelId="{22FF6202-0AA7-41A2-A066-D563489BFD05}" type="parTrans" cxnId="{284D5C5F-BB1F-4BDF-8729-579B6A4466DC}">
      <dgm:prSet/>
      <dgm:spPr/>
      <dgm:t>
        <a:bodyPr/>
        <a:lstStyle/>
        <a:p>
          <a:endParaRPr lang="en-US"/>
        </a:p>
      </dgm:t>
    </dgm:pt>
    <dgm:pt modelId="{1470CD8E-1060-46D6-96AC-44739A868479}" type="sibTrans" cxnId="{284D5C5F-BB1F-4BDF-8729-579B6A4466DC}">
      <dgm:prSet/>
      <dgm:spPr/>
      <dgm:t>
        <a:bodyPr/>
        <a:lstStyle/>
        <a:p>
          <a:endParaRPr lang="en-US"/>
        </a:p>
      </dgm:t>
    </dgm:pt>
    <dgm:pt modelId="{55FAB4AF-838E-4D59-9A54-FB70C4613C44}">
      <dgm:prSet phldrT="[Text]"/>
      <dgm:spPr/>
      <dgm:t>
        <a:bodyPr/>
        <a:lstStyle/>
        <a:p>
          <a:r>
            <a:rPr lang="en-US" dirty="0"/>
            <a:t>IDE</a:t>
          </a:r>
        </a:p>
      </dgm:t>
    </dgm:pt>
    <dgm:pt modelId="{119AB7A8-C908-444C-8D72-9BB0F938F6B3}" type="parTrans" cxnId="{9AF4AD4F-7BD1-4856-A85A-7E247E9AEE5D}">
      <dgm:prSet/>
      <dgm:spPr/>
      <dgm:t>
        <a:bodyPr/>
        <a:lstStyle/>
        <a:p>
          <a:endParaRPr lang="en-US"/>
        </a:p>
      </dgm:t>
    </dgm:pt>
    <dgm:pt modelId="{B51ED5AC-6749-4EC8-9B04-05D134F018B3}" type="sibTrans" cxnId="{9AF4AD4F-7BD1-4856-A85A-7E247E9AEE5D}">
      <dgm:prSet/>
      <dgm:spPr/>
      <dgm:t>
        <a:bodyPr/>
        <a:lstStyle/>
        <a:p>
          <a:endParaRPr lang="en-US"/>
        </a:p>
      </dgm:t>
    </dgm:pt>
    <dgm:pt modelId="{CF520FEA-F34E-4E7D-8FDF-21846C680E95}">
      <dgm:prSet phldrT="[Text]"/>
      <dgm:spPr/>
      <dgm:t>
        <a:bodyPr/>
        <a:lstStyle/>
        <a:p>
          <a:r>
            <a:rPr lang="en-US" dirty="0"/>
            <a:t>e.g. Visual Studio</a:t>
          </a:r>
        </a:p>
        <a:p>
          <a:r>
            <a:rPr lang="en-US" dirty="0"/>
            <a:t>Code run in an environment that is “sort of” like production</a:t>
          </a:r>
        </a:p>
      </dgm:t>
    </dgm:pt>
    <dgm:pt modelId="{958EC413-144A-4ADE-94E7-98AA8BC9F6B9}" type="parTrans" cxnId="{57F4B9C0-4FE7-44DB-9998-EA8AB6A39C54}">
      <dgm:prSet/>
      <dgm:spPr/>
      <dgm:t>
        <a:bodyPr/>
        <a:lstStyle/>
        <a:p>
          <a:endParaRPr lang="en-US"/>
        </a:p>
      </dgm:t>
    </dgm:pt>
    <dgm:pt modelId="{D8C3577F-F7BF-434D-9618-57EEB508D9DF}" type="sibTrans" cxnId="{57F4B9C0-4FE7-44DB-9998-EA8AB6A39C54}">
      <dgm:prSet/>
      <dgm:spPr/>
      <dgm:t>
        <a:bodyPr/>
        <a:lstStyle/>
        <a:p>
          <a:endParaRPr lang="en-US"/>
        </a:p>
      </dgm:t>
    </dgm:pt>
    <dgm:pt modelId="{8EAFA216-FC64-4AA9-8442-5D52F6F05385}">
      <dgm:prSet phldrT="[Text]"/>
      <dgm:spPr/>
      <dgm:t>
        <a:bodyPr/>
        <a:lstStyle/>
        <a:p>
          <a:r>
            <a:rPr lang="en-US" dirty="0"/>
            <a:t>Code run and tested in environment identical to production</a:t>
          </a:r>
        </a:p>
      </dgm:t>
    </dgm:pt>
    <dgm:pt modelId="{8B2F703B-1F93-409F-9413-363F52D57405}" type="parTrans" cxnId="{2D6C65CC-9B92-4EBA-9537-94D78FF259ED}">
      <dgm:prSet/>
      <dgm:spPr/>
      <dgm:t>
        <a:bodyPr/>
        <a:lstStyle/>
        <a:p>
          <a:endParaRPr lang="en-US"/>
        </a:p>
      </dgm:t>
    </dgm:pt>
    <dgm:pt modelId="{403DEC65-3202-4B0C-9B92-7022318E2313}" type="sibTrans" cxnId="{2D6C65CC-9B92-4EBA-9537-94D78FF259ED}">
      <dgm:prSet/>
      <dgm:spPr/>
      <dgm:t>
        <a:bodyPr/>
        <a:lstStyle/>
        <a:p>
          <a:endParaRPr lang="en-US"/>
        </a:p>
      </dgm:t>
    </dgm:pt>
    <dgm:pt modelId="{4335EFB0-717C-4E04-9025-97160E4037AE}" type="pres">
      <dgm:prSet presAssocID="{FE0D366B-81BD-41D7-A739-49A19E7583BC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5EDE7381-0D08-4DA8-99C0-C7153A1D0315}" type="pres">
      <dgm:prSet presAssocID="{FE0D366B-81BD-41D7-A739-49A19E7583BC}" presName="Background" presStyleLbl="node1" presStyleIdx="0" presStyleCnt="1"/>
      <dgm:spPr/>
    </dgm:pt>
    <dgm:pt modelId="{F21C009A-AD1D-4642-8C54-F851040BD6D9}" type="pres">
      <dgm:prSet presAssocID="{FE0D366B-81BD-41D7-A739-49A19E7583BC}" presName="Divider" presStyleLbl="callout" presStyleIdx="0" presStyleCnt="1"/>
      <dgm:spPr/>
    </dgm:pt>
    <dgm:pt modelId="{8302B43C-373B-48B9-94A4-72251CD661CF}" type="pres">
      <dgm:prSet presAssocID="{FE0D366B-81BD-41D7-A739-49A19E7583BC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B2C416F-DC21-4880-97DF-9129BB6AF05D}" type="pres">
      <dgm:prSet presAssocID="{FE0D366B-81BD-41D7-A739-49A19E7583BC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B890B3C-2888-44DA-B04C-76EB4A8C0F89}" type="pres">
      <dgm:prSet presAssocID="{FE0D366B-81BD-41D7-A739-49A19E7583BC}" presName="ParentText1" presStyleLbl="revTx" presStyleIdx="0" presStyleCnt="0">
        <dgm:presLayoutVars>
          <dgm:chMax val="1"/>
          <dgm:chPref val="1"/>
        </dgm:presLayoutVars>
      </dgm:prSet>
      <dgm:spPr/>
    </dgm:pt>
    <dgm:pt modelId="{EC3AD48F-C6BC-42C5-B7A2-C70FAD426165}" type="pres">
      <dgm:prSet presAssocID="{FE0D366B-81BD-41D7-A739-49A19E7583BC}" presName="ParentShape1" presStyleLbl="alignImgPlace1" presStyleIdx="0" presStyleCnt="2">
        <dgm:presLayoutVars/>
      </dgm:prSet>
      <dgm:spPr/>
    </dgm:pt>
    <dgm:pt modelId="{7648EB74-EE14-4ECB-B528-ADC1733D0E59}" type="pres">
      <dgm:prSet presAssocID="{FE0D366B-81BD-41D7-A739-49A19E7583BC}" presName="ParentText2" presStyleLbl="revTx" presStyleIdx="0" presStyleCnt="0">
        <dgm:presLayoutVars>
          <dgm:chMax val="1"/>
          <dgm:chPref val="1"/>
        </dgm:presLayoutVars>
      </dgm:prSet>
      <dgm:spPr/>
    </dgm:pt>
    <dgm:pt modelId="{1F16AB81-2853-4D4B-BC9F-57A37A1826EA}" type="pres">
      <dgm:prSet presAssocID="{FE0D366B-81BD-41D7-A739-49A19E7583BC}" presName="ParentShape2" presStyleLbl="alignImgPlace1" presStyleIdx="1" presStyleCnt="2">
        <dgm:presLayoutVars/>
      </dgm:prSet>
      <dgm:spPr/>
    </dgm:pt>
  </dgm:ptLst>
  <dgm:cxnLst>
    <dgm:cxn modelId="{E7DFEF0A-9005-4E63-9BE7-14BA57D7C360}" type="presOf" srcId="{110859AC-B37A-445B-B096-91F5FA6CBD9B}" destId="{8302B43C-373B-48B9-94A4-72251CD661CF}" srcOrd="0" destOrd="0" presId="urn:microsoft.com/office/officeart/2009/3/layout/OpposingIdeas"/>
    <dgm:cxn modelId="{EE1B2115-8DE8-425C-BC93-F47AEF9454CE}" type="presOf" srcId="{55FAB4AF-838E-4D59-9A54-FB70C4613C44}" destId="{7648EB74-EE14-4ECB-B528-ADC1733D0E59}" srcOrd="0" destOrd="0" presId="urn:microsoft.com/office/officeart/2009/3/layout/OpposingIdeas"/>
    <dgm:cxn modelId="{E2C15217-FD37-42D8-AB03-C574D56BF71C}" srcId="{FE0D366B-81BD-41D7-A739-49A19E7583BC}" destId="{7D3AFD85-5FF6-4733-B87D-BC2C13DE28DD}" srcOrd="0" destOrd="0" parTransId="{2AEC9586-4483-4BA3-824E-68D50E21C227}" sibTransId="{5D528C1C-65D4-498F-9531-200C2DB980CA}"/>
    <dgm:cxn modelId="{284D5C5F-BB1F-4BDF-8729-579B6A4466DC}" srcId="{7D3AFD85-5FF6-4733-B87D-BC2C13DE28DD}" destId="{110859AC-B37A-445B-B096-91F5FA6CBD9B}" srcOrd="0" destOrd="0" parTransId="{22FF6202-0AA7-41A2-A066-D563489BFD05}" sibTransId="{1470CD8E-1060-46D6-96AC-44739A868479}"/>
    <dgm:cxn modelId="{38A0A661-30C3-426A-A677-0094D9D8EB68}" type="presOf" srcId="{55FAB4AF-838E-4D59-9A54-FB70C4613C44}" destId="{1F16AB81-2853-4D4B-BC9F-57A37A1826EA}" srcOrd="1" destOrd="0" presId="urn:microsoft.com/office/officeart/2009/3/layout/OpposingIdeas"/>
    <dgm:cxn modelId="{BBBBB146-07E9-41DA-A1F2-698AB7345779}" type="presOf" srcId="{FE0D366B-81BD-41D7-A739-49A19E7583BC}" destId="{4335EFB0-717C-4E04-9025-97160E4037AE}" srcOrd="0" destOrd="0" presId="urn:microsoft.com/office/officeart/2009/3/layout/OpposingIdeas"/>
    <dgm:cxn modelId="{CD5A8547-1B13-4C53-BD3B-79D0323B7E02}" type="presOf" srcId="{7D3AFD85-5FF6-4733-B87D-BC2C13DE28DD}" destId="{EC3AD48F-C6BC-42C5-B7A2-C70FAD426165}" srcOrd="1" destOrd="0" presId="urn:microsoft.com/office/officeart/2009/3/layout/OpposingIdeas"/>
    <dgm:cxn modelId="{AF1FB94C-729C-4CC3-9198-9841ED1DC6F7}" type="presOf" srcId="{7D3AFD85-5FF6-4733-B87D-BC2C13DE28DD}" destId="{DB890B3C-2888-44DA-B04C-76EB4A8C0F89}" srcOrd="0" destOrd="0" presId="urn:microsoft.com/office/officeart/2009/3/layout/OpposingIdeas"/>
    <dgm:cxn modelId="{9AF4AD4F-7BD1-4856-A85A-7E247E9AEE5D}" srcId="{FE0D366B-81BD-41D7-A739-49A19E7583BC}" destId="{55FAB4AF-838E-4D59-9A54-FB70C4613C44}" srcOrd="1" destOrd="0" parTransId="{119AB7A8-C908-444C-8D72-9BB0F938F6B3}" sibTransId="{B51ED5AC-6749-4EC8-9B04-05D134F018B3}"/>
    <dgm:cxn modelId="{57F4B9C0-4FE7-44DB-9998-EA8AB6A39C54}" srcId="{55FAB4AF-838E-4D59-9A54-FB70C4613C44}" destId="{CF520FEA-F34E-4E7D-8FDF-21846C680E95}" srcOrd="0" destOrd="0" parTransId="{958EC413-144A-4ADE-94E7-98AA8BC9F6B9}" sibTransId="{D8C3577F-F7BF-434D-9618-57EEB508D9DF}"/>
    <dgm:cxn modelId="{2D6C65CC-9B92-4EBA-9537-94D78FF259ED}" srcId="{7D3AFD85-5FF6-4733-B87D-BC2C13DE28DD}" destId="{8EAFA216-FC64-4AA9-8442-5D52F6F05385}" srcOrd="1" destOrd="0" parTransId="{8B2F703B-1F93-409F-9413-363F52D57405}" sibTransId="{403DEC65-3202-4B0C-9B92-7022318E2313}"/>
    <dgm:cxn modelId="{DCB92CD2-5B67-4FE4-BFD8-3C8994540550}" type="presOf" srcId="{CF520FEA-F34E-4E7D-8FDF-21846C680E95}" destId="{AB2C416F-DC21-4880-97DF-9129BB6AF05D}" srcOrd="0" destOrd="0" presId="urn:microsoft.com/office/officeart/2009/3/layout/OpposingIdeas"/>
    <dgm:cxn modelId="{5FA583F9-CB35-49EC-A603-7E0F0400832A}" type="presOf" srcId="{8EAFA216-FC64-4AA9-8442-5D52F6F05385}" destId="{8302B43C-373B-48B9-94A4-72251CD661CF}" srcOrd="0" destOrd="1" presId="urn:microsoft.com/office/officeart/2009/3/layout/OpposingIdeas"/>
    <dgm:cxn modelId="{32C178BE-577C-4AE7-B1B2-73AA4B78B731}" type="presParOf" srcId="{4335EFB0-717C-4E04-9025-97160E4037AE}" destId="{5EDE7381-0D08-4DA8-99C0-C7153A1D0315}" srcOrd="0" destOrd="0" presId="urn:microsoft.com/office/officeart/2009/3/layout/OpposingIdeas"/>
    <dgm:cxn modelId="{04B0FCC1-30F4-47B6-B3BA-15A991DA99DA}" type="presParOf" srcId="{4335EFB0-717C-4E04-9025-97160E4037AE}" destId="{F21C009A-AD1D-4642-8C54-F851040BD6D9}" srcOrd="1" destOrd="0" presId="urn:microsoft.com/office/officeart/2009/3/layout/OpposingIdeas"/>
    <dgm:cxn modelId="{0529B8C7-7FE4-4E4D-A48A-C9041C8D4F50}" type="presParOf" srcId="{4335EFB0-717C-4E04-9025-97160E4037AE}" destId="{8302B43C-373B-48B9-94A4-72251CD661CF}" srcOrd="2" destOrd="0" presId="urn:microsoft.com/office/officeart/2009/3/layout/OpposingIdeas"/>
    <dgm:cxn modelId="{2AA4A8EF-0766-4061-8199-6A1BDA9DF301}" type="presParOf" srcId="{4335EFB0-717C-4E04-9025-97160E4037AE}" destId="{AB2C416F-DC21-4880-97DF-9129BB6AF05D}" srcOrd="3" destOrd="0" presId="urn:microsoft.com/office/officeart/2009/3/layout/OpposingIdeas"/>
    <dgm:cxn modelId="{D84DBD51-0C93-4A7E-A159-CA735F27BC1B}" type="presParOf" srcId="{4335EFB0-717C-4E04-9025-97160E4037AE}" destId="{DB890B3C-2888-44DA-B04C-76EB4A8C0F89}" srcOrd="4" destOrd="0" presId="urn:microsoft.com/office/officeart/2009/3/layout/OpposingIdeas"/>
    <dgm:cxn modelId="{636DCB46-8839-4D9D-B16A-F9C6B7635357}" type="presParOf" srcId="{4335EFB0-717C-4E04-9025-97160E4037AE}" destId="{EC3AD48F-C6BC-42C5-B7A2-C70FAD426165}" srcOrd="5" destOrd="0" presId="urn:microsoft.com/office/officeart/2009/3/layout/OpposingIdeas"/>
    <dgm:cxn modelId="{EA0CC652-BC56-433F-B733-0A68EAE4C8E2}" type="presParOf" srcId="{4335EFB0-717C-4E04-9025-97160E4037AE}" destId="{7648EB74-EE14-4ECB-B528-ADC1733D0E59}" srcOrd="6" destOrd="0" presId="urn:microsoft.com/office/officeart/2009/3/layout/OpposingIdeas"/>
    <dgm:cxn modelId="{C72D18B6-9ED5-47AE-BCB3-EC62B4F3A299}" type="presParOf" srcId="{4335EFB0-717C-4E04-9025-97160E4037AE}" destId="{1F16AB81-2853-4D4B-BC9F-57A37A1826EA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 dirty="0"/>
            <a:t>Ways to show data and actions to users</a:t>
          </a:r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 dirty="0"/>
            <a:t>Ways to persist data outside of memory </a:t>
          </a:r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365A498A-CF91-492D-BF82-04FC9DBAE1C6}">
      <dgm:prSet phldrT="[Text]"/>
      <dgm:spPr/>
      <dgm:t>
        <a:bodyPr/>
        <a:lstStyle/>
        <a:p>
          <a:r>
            <a:rPr lang="en-US" dirty="0"/>
            <a:t>Variables and Constants</a:t>
          </a:r>
        </a:p>
      </dgm:t>
    </dgm:pt>
    <dgm:pt modelId="{ED1C02C4-F43C-452C-B133-97ECD79A129F}" type="parTrans" cxnId="{75936F75-7BD8-4D25-847F-82E9EFFEF3B9}">
      <dgm:prSet/>
      <dgm:spPr/>
    </dgm:pt>
    <dgm:pt modelId="{56F84DFB-294D-49E6-BBD3-1131C1745F12}" type="sibTrans" cxnId="{75936F75-7BD8-4D25-847F-82E9EFFEF3B9}">
      <dgm:prSet/>
      <dgm:spPr/>
    </dgm:pt>
    <dgm:pt modelId="{DF570EF0-FA90-497C-AD34-7B5A8D5925AD}">
      <dgm:prSet/>
      <dgm:spPr/>
      <dgm:t>
        <a:bodyPr/>
        <a:lstStyle/>
        <a:p>
          <a:r>
            <a:rPr lang="en-US" dirty="0"/>
            <a:t>Operators and Expressions</a:t>
          </a:r>
        </a:p>
      </dgm:t>
    </dgm:pt>
    <dgm:pt modelId="{33C1FD87-FE67-44E6-88DB-02737DC71375}" type="parTrans" cxnId="{E6C57114-1856-44A3-96C9-E3B3B42C7A5B}">
      <dgm:prSet/>
      <dgm:spPr/>
    </dgm:pt>
    <dgm:pt modelId="{8EA6CAA6-BE81-4E9C-875A-B314740DE25B}" type="sibTrans" cxnId="{E6C57114-1856-44A3-96C9-E3B3B42C7A5B}">
      <dgm:prSet/>
      <dgm:spPr/>
    </dgm:pt>
    <dgm:pt modelId="{77F8C98E-CDAA-467F-A82D-744505BCB89C}">
      <dgm:prSet/>
      <dgm:spPr/>
      <dgm:t>
        <a:bodyPr/>
        <a:lstStyle/>
        <a:p>
          <a:r>
            <a:rPr lang="en-US" dirty="0"/>
            <a:t>User Interface Framework</a:t>
          </a:r>
        </a:p>
      </dgm:t>
    </dgm:pt>
    <dgm:pt modelId="{8E52A748-3436-4619-95E3-0FE8D241A528}" type="parTrans" cxnId="{CE5BCA48-808A-4534-8908-29093D2FAC71}">
      <dgm:prSet/>
      <dgm:spPr/>
    </dgm:pt>
    <dgm:pt modelId="{9661E862-C5F5-4171-9CD7-1C492BC71C92}" type="sibTrans" cxnId="{CE5BCA48-808A-4534-8908-29093D2FAC71}">
      <dgm:prSet/>
      <dgm:spPr/>
    </dgm:pt>
    <dgm:pt modelId="{8EB59863-D269-4612-AD13-AB8A40B158A2}">
      <dgm:prSet/>
      <dgm:spPr/>
      <dgm:t>
        <a:bodyPr/>
        <a:lstStyle/>
        <a:p>
          <a:r>
            <a:rPr lang="en-US" dirty="0"/>
            <a:t>Files and Databases</a:t>
          </a:r>
        </a:p>
      </dgm:t>
    </dgm:pt>
    <dgm:pt modelId="{DA69548A-90C4-4FAE-900F-92ACBC53C64F}" type="parTrans" cxnId="{5282A14E-CBD3-4D2C-8BF0-F2E0BFFDF572}">
      <dgm:prSet/>
      <dgm:spPr/>
    </dgm:pt>
    <dgm:pt modelId="{1EA59648-C76E-40A3-8F22-612C1F4BED43}" type="sibTrans" cxnId="{5282A14E-CBD3-4D2C-8BF0-F2E0BFFDF572}">
      <dgm:prSet/>
      <dgm:spPr/>
    </dgm:pt>
    <dgm:pt modelId="{80746EEC-3B24-4E02-A1EA-8D1FC3C3FD9A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B0E718-1749-4499-8F96-41E71F9F169D}" type="parTrans" cxnId="{51A621A3-B997-446A-8B33-0E12C398E04E}">
      <dgm:prSet/>
      <dgm:spPr/>
    </dgm:pt>
    <dgm:pt modelId="{BC465738-A07E-47F0-849F-944C41130BB5}" type="sibTrans" cxnId="{51A621A3-B997-446A-8B33-0E12C398E04E}">
      <dgm:prSet/>
      <dgm:spPr/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C57114-1856-44A3-96C9-E3B3B42C7A5B}" srcId="{28E5AA38-EF5C-4626-9A7C-42827D1C3D07}" destId="{DF570EF0-FA90-497C-AD34-7B5A8D5925AD}" srcOrd="0" destOrd="0" parTransId="{33C1FD87-FE67-44E6-88DB-02737DC71375}" sibTransId="{8EA6CAA6-BE81-4E9C-875A-B314740DE25B}"/>
    <dgm:cxn modelId="{A69E1622-8AC5-4EF0-AF5D-39D85040CC96}" type="presOf" srcId="{8EB59863-D269-4612-AD13-AB8A40B158A2}" destId="{6373615B-E9C7-46CA-94AB-2D7D0CF422F4}" srcOrd="0" destOrd="0" presId="urn:microsoft.com/office/officeart/2005/8/layout/list1"/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CE5BCA48-808A-4534-8908-29093D2FAC71}" srcId="{DBD0D029-A661-44F3-A273-688793B5CD72}" destId="{77F8C98E-CDAA-467F-A82D-744505BCB89C}" srcOrd="0" destOrd="0" parTransId="{8E52A748-3436-4619-95E3-0FE8D241A528}" sibTransId="{9661E862-C5F5-4171-9CD7-1C492BC71C92}"/>
    <dgm:cxn modelId="{AA86336C-52C4-4D27-8D64-C248103BEE11}" type="presOf" srcId="{77F8C98E-CDAA-467F-A82D-744505BCB89C}" destId="{4C9A0194-E951-4E15-A957-4C3F8228149C}" srcOrd="0" destOrd="0" presId="urn:microsoft.com/office/officeart/2005/8/layout/list1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5282A14E-CBD3-4D2C-8BF0-F2E0BFFDF572}" srcId="{94F74109-7B4A-469A-A44E-2CCDAD120305}" destId="{8EB59863-D269-4612-AD13-AB8A40B158A2}" srcOrd="0" destOrd="0" parTransId="{DA69548A-90C4-4FAE-900F-92ACBC53C64F}" sibTransId="{1EA59648-C76E-40A3-8F22-612C1F4BED43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75936F75-7BD8-4D25-847F-82E9EFFEF3B9}" srcId="{637C9E5E-8AB3-4A9B-9C6C-EA3C5D1AFEE5}" destId="{365A498A-CF91-492D-BF82-04FC9DBAE1C6}" srcOrd="0" destOrd="0" parTransId="{ED1C02C4-F43C-452C-B133-97ECD79A129F}" sibTransId="{56F84DFB-294D-49E6-BBD3-1131C1745F12}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51A621A3-B997-446A-8B33-0E12C398E04E}" srcId="{637C9E5E-8AB3-4A9B-9C6C-EA3C5D1AFEE5}" destId="{80746EEC-3B24-4E02-A1EA-8D1FC3C3FD9A}" srcOrd="1" destOrd="0" parTransId="{34B0E718-1749-4499-8F96-41E71F9F169D}" sibTransId="{BC465738-A07E-47F0-849F-944C41130BB5}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BDEB6BB9-BC53-4957-A38B-E01187556E5F}" type="presOf" srcId="{DF570EF0-FA90-497C-AD34-7B5A8D5925AD}" destId="{E226D829-0E63-47CF-AF74-7647A5B9C887}" srcOrd="0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9C315FE7-CA0B-458A-8292-295ED1486DDA}" type="presOf" srcId="{365A498A-CF91-492D-BF82-04FC9DBAE1C6}" destId="{0F9D52E8-A493-4E12-993C-2586624C0E87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AEEB1EF4-29B7-40C6-A019-F54E56E6FD4F}" type="presOf" srcId="{80746EEC-3B24-4E02-A1EA-8D1FC3C3FD9A}" destId="{0F9D52E8-A493-4E12-993C-2586624C0E87}" srcOrd="0" destOrd="1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 dirty="0"/>
            <a:t>Ways to show data and actions to users</a:t>
          </a:r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 dirty="0"/>
            <a:t>Ways to persist data outside of memory </a:t>
          </a:r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365A498A-CF91-492D-BF82-04FC9DBAE1C6}">
      <dgm:prSet phldrT="[Text]"/>
      <dgm:spPr/>
      <dgm:t>
        <a:bodyPr/>
        <a:lstStyle/>
        <a:p>
          <a:r>
            <a:rPr lang="en-US" dirty="0"/>
            <a:t>Variables and Constants</a:t>
          </a:r>
        </a:p>
      </dgm:t>
    </dgm:pt>
    <dgm:pt modelId="{ED1C02C4-F43C-452C-B133-97ECD79A129F}" type="parTrans" cxnId="{75936F75-7BD8-4D25-847F-82E9EFFEF3B9}">
      <dgm:prSet/>
      <dgm:spPr/>
    </dgm:pt>
    <dgm:pt modelId="{56F84DFB-294D-49E6-BBD3-1131C1745F12}" type="sibTrans" cxnId="{75936F75-7BD8-4D25-847F-82E9EFFEF3B9}">
      <dgm:prSet/>
      <dgm:spPr/>
    </dgm:pt>
    <dgm:pt modelId="{DF570EF0-FA90-497C-AD34-7B5A8D5925AD}">
      <dgm:prSet/>
      <dgm:spPr/>
      <dgm:t>
        <a:bodyPr/>
        <a:lstStyle/>
        <a:p>
          <a:r>
            <a:rPr lang="en-US" dirty="0"/>
            <a:t>Operations and Expressions</a:t>
          </a:r>
        </a:p>
      </dgm:t>
    </dgm:pt>
    <dgm:pt modelId="{33C1FD87-FE67-44E6-88DB-02737DC71375}" type="parTrans" cxnId="{E6C57114-1856-44A3-96C9-E3B3B42C7A5B}">
      <dgm:prSet/>
      <dgm:spPr/>
    </dgm:pt>
    <dgm:pt modelId="{8EA6CAA6-BE81-4E9C-875A-B314740DE25B}" type="sibTrans" cxnId="{E6C57114-1856-44A3-96C9-E3B3B42C7A5B}">
      <dgm:prSet/>
      <dgm:spPr/>
    </dgm:pt>
    <dgm:pt modelId="{77F8C98E-CDAA-467F-A82D-744505BCB89C}">
      <dgm:prSet/>
      <dgm:spPr/>
      <dgm:t>
        <a:bodyPr/>
        <a:lstStyle/>
        <a:p>
          <a:r>
            <a:rPr lang="en-US" dirty="0"/>
            <a:t>User Interface Framework</a:t>
          </a:r>
        </a:p>
      </dgm:t>
    </dgm:pt>
    <dgm:pt modelId="{8E52A748-3436-4619-95E3-0FE8D241A528}" type="parTrans" cxnId="{CE5BCA48-808A-4534-8908-29093D2FAC71}">
      <dgm:prSet/>
      <dgm:spPr/>
    </dgm:pt>
    <dgm:pt modelId="{9661E862-C5F5-4171-9CD7-1C492BC71C92}" type="sibTrans" cxnId="{CE5BCA48-808A-4534-8908-29093D2FAC71}">
      <dgm:prSet/>
      <dgm:spPr/>
    </dgm:pt>
    <dgm:pt modelId="{8EB59863-D269-4612-AD13-AB8A40B158A2}">
      <dgm:prSet/>
      <dgm:spPr/>
      <dgm:t>
        <a:bodyPr/>
        <a:lstStyle/>
        <a:p>
          <a:r>
            <a:rPr lang="en-US" dirty="0"/>
            <a:t>Files and Databases</a:t>
          </a:r>
        </a:p>
      </dgm:t>
    </dgm:pt>
    <dgm:pt modelId="{DA69548A-90C4-4FAE-900F-92ACBC53C64F}" type="parTrans" cxnId="{5282A14E-CBD3-4D2C-8BF0-F2E0BFFDF572}">
      <dgm:prSet/>
      <dgm:spPr/>
    </dgm:pt>
    <dgm:pt modelId="{1EA59648-C76E-40A3-8F22-612C1F4BED43}" type="sibTrans" cxnId="{5282A14E-CBD3-4D2C-8BF0-F2E0BFFDF572}">
      <dgm:prSet/>
      <dgm:spPr/>
    </dgm:pt>
    <dgm:pt modelId="{80746EEC-3B24-4E02-A1EA-8D1FC3C3FD9A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B0E718-1749-4499-8F96-41E71F9F169D}" type="parTrans" cxnId="{51A621A3-B997-446A-8B33-0E12C398E04E}">
      <dgm:prSet/>
      <dgm:spPr/>
    </dgm:pt>
    <dgm:pt modelId="{BC465738-A07E-47F0-849F-944C41130BB5}" type="sibTrans" cxnId="{51A621A3-B997-446A-8B33-0E12C398E04E}">
      <dgm:prSet/>
      <dgm:spPr/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C57114-1856-44A3-96C9-E3B3B42C7A5B}" srcId="{28E5AA38-EF5C-4626-9A7C-42827D1C3D07}" destId="{DF570EF0-FA90-497C-AD34-7B5A8D5925AD}" srcOrd="0" destOrd="0" parTransId="{33C1FD87-FE67-44E6-88DB-02737DC71375}" sibTransId="{8EA6CAA6-BE81-4E9C-875A-B314740DE25B}"/>
    <dgm:cxn modelId="{A69E1622-8AC5-4EF0-AF5D-39D85040CC96}" type="presOf" srcId="{8EB59863-D269-4612-AD13-AB8A40B158A2}" destId="{6373615B-E9C7-46CA-94AB-2D7D0CF422F4}" srcOrd="0" destOrd="0" presId="urn:microsoft.com/office/officeart/2005/8/layout/list1"/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CE5BCA48-808A-4534-8908-29093D2FAC71}" srcId="{DBD0D029-A661-44F3-A273-688793B5CD72}" destId="{77F8C98E-CDAA-467F-A82D-744505BCB89C}" srcOrd="0" destOrd="0" parTransId="{8E52A748-3436-4619-95E3-0FE8D241A528}" sibTransId="{9661E862-C5F5-4171-9CD7-1C492BC71C92}"/>
    <dgm:cxn modelId="{AA86336C-52C4-4D27-8D64-C248103BEE11}" type="presOf" srcId="{77F8C98E-CDAA-467F-A82D-744505BCB89C}" destId="{4C9A0194-E951-4E15-A957-4C3F8228149C}" srcOrd="0" destOrd="0" presId="urn:microsoft.com/office/officeart/2005/8/layout/list1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5282A14E-CBD3-4D2C-8BF0-F2E0BFFDF572}" srcId="{94F74109-7B4A-469A-A44E-2CCDAD120305}" destId="{8EB59863-D269-4612-AD13-AB8A40B158A2}" srcOrd="0" destOrd="0" parTransId="{DA69548A-90C4-4FAE-900F-92ACBC53C64F}" sibTransId="{1EA59648-C76E-40A3-8F22-612C1F4BED43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75936F75-7BD8-4D25-847F-82E9EFFEF3B9}" srcId="{637C9E5E-8AB3-4A9B-9C6C-EA3C5D1AFEE5}" destId="{365A498A-CF91-492D-BF82-04FC9DBAE1C6}" srcOrd="0" destOrd="0" parTransId="{ED1C02C4-F43C-452C-B133-97ECD79A129F}" sibTransId="{56F84DFB-294D-49E6-BBD3-1131C1745F12}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51A621A3-B997-446A-8B33-0E12C398E04E}" srcId="{637C9E5E-8AB3-4A9B-9C6C-EA3C5D1AFEE5}" destId="{80746EEC-3B24-4E02-A1EA-8D1FC3C3FD9A}" srcOrd="1" destOrd="0" parTransId="{34B0E718-1749-4499-8F96-41E71F9F169D}" sibTransId="{BC465738-A07E-47F0-849F-944C41130BB5}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BDEB6BB9-BC53-4957-A38B-E01187556E5F}" type="presOf" srcId="{DF570EF0-FA90-497C-AD34-7B5A8D5925AD}" destId="{E226D829-0E63-47CF-AF74-7647A5B9C887}" srcOrd="0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9C315FE7-CA0B-458A-8292-295ED1486DDA}" type="presOf" srcId="{365A498A-CF91-492D-BF82-04FC9DBAE1C6}" destId="{0F9D52E8-A493-4E12-993C-2586624C0E87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AEEB1EF4-29B7-40C6-A019-F54E56E6FD4F}" type="presOf" srcId="{80746EEC-3B24-4E02-A1EA-8D1FC3C3FD9A}" destId="{0F9D52E8-A493-4E12-993C-2586624C0E87}" srcOrd="0" destOrd="1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 dirty="0"/>
            <a:t>Ways to show data and actions to users</a:t>
          </a:r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 dirty="0"/>
            <a:t>Ways to persist data outside of memory </a:t>
          </a:r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365A498A-CF91-492D-BF82-04FC9DBAE1C6}">
      <dgm:prSet phldrT="[Text]"/>
      <dgm:spPr/>
      <dgm:t>
        <a:bodyPr/>
        <a:lstStyle/>
        <a:p>
          <a:r>
            <a:rPr lang="en-US" dirty="0"/>
            <a:t>Variables and Constants</a:t>
          </a:r>
        </a:p>
      </dgm:t>
    </dgm:pt>
    <dgm:pt modelId="{ED1C02C4-F43C-452C-B133-97ECD79A129F}" type="parTrans" cxnId="{75936F75-7BD8-4D25-847F-82E9EFFEF3B9}">
      <dgm:prSet/>
      <dgm:spPr/>
    </dgm:pt>
    <dgm:pt modelId="{56F84DFB-294D-49E6-BBD3-1131C1745F12}" type="sibTrans" cxnId="{75936F75-7BD8-4D25-847F-82E9EFFEF3B9}">
      <dgm:prSet/>
      <dgm:spPr/>
    </dgm:pt>
    <dgm:pt modelId="{DF570EF0-FA90-497C-AD34-7B5A8D5925AD}">
      <dgm:prSet/>
      <dgm:spPr/>
      <dgm:t>
        <a:bodyPr/>
        <a:lstStyle/>
        <a:p>
          <a:r>
            <a:rPr lang="en-US" dirty="0"/>
            <a:t>Operators and Expressions</a:t>
          </a:r>
        </a:p>
      </dgm:t>
    </dgm:pt>
    <dgm:pt modelId="{33C1FD87-FE67-44E6-88DB-02737DC71375}" type="parTrans" cxnId="{E6C57114-1856-44A3-96C9-E3B3B42C7A5B}">
      <dgm:prSet/>
      <dgm:spPr/>
    </dgm:pt>
    <dgm:pt modelId="{8EA6CAA6-BE81-4E9C-875A-B314740DE25B}" type="sibTrans" cxnId="{E6C57114-1856-44A3-96C9-E3B3B42C7A5B}">
      <dgm:prSet/>
      <dgm:spPr/>
    </dgm:pt>
    <dgm:pt modelId="{77F8C98E-CDAA-467F-A82D-744505BCB89C}">
      <dgm:prSet/>
      <dgm:spPr/>
      <dgm:t>
        <a:bodyPr/>
        <a:lstStyle/>
        <a:p>
          <a:r>
            <a:rPr lang="en-US" dirty="0"/>
            <a:t>User Interface Framework</a:t>
          </a:r>
        </a:p>
      </dgm:t>
    </dgm:pt>
    <dgm:pt modelId="{8E52A748-3436-4619-95E3-0FE8D241A528}" type="parTrans" cxnId="{CE5BCA48-808A-4534-8908-29093D2FAC71}">
      <dgm:prSet/>
      <dgm:spPr/>
    </dgm:pt>
    <dgm:pt modelId="{9661E862-C5F5-4171-9CD7-1C492BC71C92}" type="sibTrans" cxnId="{CE5BCA48-808A-4534-8908-29093D2FAC71}">
      <dgm:prSet/>
      <dgm:spPr/>
    </dgm:pt>
    <dgm:pt modelId="{8EB59863-D269-4612-AD13-AB8A40B158A2}">
      <dgm:prSet/>
      <dgm:spPr/>
      <dgm:t>
        <a:bodyPr/>
        <a:lstStyle/>
        <a:p>
          <a:r>
            <a:rPr lang="en-US" dirty="0"/>
            <a:t>Files and Databases</a:t>
          </a:r>
        </a:p>
      </dgm:t>
    </dgm:pt>
    <dgm:pt modelId="{DA69548A-90C4-4FAE-900F-92ACBC53C64F}" type="parTrans" cxnId="{5282A14E-CBD3-4D2C-8BF0-F2E0BFFDF572}">
      <dgm:prSet/>
      <dgm:spPr/>
    </dgm:pt>
    <dgm:pt modelId="{1EA59648-C76E-40A3-8F22-612C1F4BED43}" type="sibTrans" cxnId="{5282A14E-CBD3-4D2C-8BF0-F2E0BFFDF572}">
      <dgm:prSet/>
      <dgm:spPr/>
    </dgm:pt>
    <dgm:pt modelId="{80746EEC-3B24-4E02-A1EA-8D1FC3C3FD9A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B0E718-1749-4499-8F96-41E71F9F169D}" type="parTrans" cxnId="{51A621A3-B997-446A-8B33-0E12C398E04E}">
      <dgm:prSet/>
      <dgm:spPr/>
    </dgm:pt>
    <dgm:pt modelId="{BC465738-A07E-47F0-849F-944C41130BB5}" type="sibTrans" cxnId="{51A621A3-B997-446A-8B33-0E12C398E04E}">
      <dgm:prSet/>
      <dgm:spPr/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C57114-1856-44A3-96C9-E3B3B42C7A5B}" srcId="{28E5AA38-EF5C-4626-9A7C-42827D1C3D07}" destId="{DF570EF0-FA90-497C-AD34-7B5A8D5925AD}" srcOrd="0" destOrd="0" parTransId="{33C1FD87-FE67-44E6-88DB-02737DC71375}" sibTransId="{8EA6CAA6-BE81-4E9C-875A-B314740DE25B}"/>
    <dgm:cxn modelId="{A69E1622-8AC5-4EF0-AF5D-39D85040CC96}" type="presOf" srcId="{8EB59863-D269-4612-AD13-AB8A40B158A2}" destId="{6373615B-E9C7-46CA-94AB-2D7D0CF422F4}" srcOrd="0" destOrd="0" presId="urn:microsoft.com/office/officeart/2005/8/layout/list1"/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CE5BCA48-808A-4534-8908-29093D2FAC71}" srcId="{DBD0D029-A661-44F3-A273-688793B5CD72}" destId="{77F8C98E-CDAA-467F-A82D-744505BCB89C}" srcOrd="0" destOrd="0" parTransId="{8E52A748-3436-4619-95E3-0FE8D241A528}" sibTransId="{9661E862-C5F5-4171-9CD7-1C492BC71C92}"/>
    <dgm:cxn modelId="{AA86336C-52C4-4D27-8D64-C248103BEE11}" type="presOf" srcId="{77F8C98E-CDAA-467F-A82D-744505BCB89C}" destId="{4C9A0194-E951-4E15-A957-4C3F8228149C}" srcOrd="0" destOrd="0" presId="urn:microsoft.com/office/officeart/2005/8/layout/list1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5282A14E-CBD3-4D2C-8BF0-F2E0BFFDF572}" srcId="{94F74109-7B4A-469A-A44E-2CCDAD120305}" destId="{8EB59863-D269-4612-AD13-AB8A40B158A2}" srcOrd="0" destOrd="0" parTransId="{DA69548A-90C4-4FAE-900F-92ACBC53C64F}" sibTransId="{1EA59648-C76E-40A3-8F22-612C1F4BED43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75936F75-7BD8-4D25-847F-82E9EFFEF3B9}" srcId="{637C9E5E-8AB3-4A9B-9C6C-EA3C5D1AFEE5}" destId="{365A498A-CF91-492D-BF82-04FC9DBAE1C6}" srcOrd="0" destOrd="0" parTransId="{ED1C02C4-F43C-452C-B133-97ECD79A129F}" sibTransId="{56F84DFB-294D-49E6-BBD3-1131C1745F12}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51A621A3-B997-446A-8B33-0E12C398E04E}" srcId="{637C9E5E-8AB3-4A9B-9C6C-EA3C5D1AFEE5}" destId="{80746EEC-3B24-4E02-A1EA-8D1FC3C3FD9A}" srcOrd="1" destOrd="0" parTransId="{34B0E718-1749-4499-8F96-41E71F9F169D}" sibTransId="{BC465738-A07E-47F0-849F-944C41130BB5}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BDEB6BB9-BC53-4957-A38B-E01187556E5F}" type="presOf" srcId="{DF570EF0-FA90-497C-AD34-7B5A8D5925AD}" destId="{E226D829-0E63-47CF-AF74-7647A5B9C887}" srcOrd="0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9C315FE7-CA0B-458A-8292-295ED1486DDA}" type="presOf" srcId="{365A498A-CF91-492D-BF82-04FC9DBAE1C6}" destId="{0F9D52E8-A493-4E12-993C-2586624C0E87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AEEB1EF4-29B7-40C6-A019-F54E56E6FD4F}" type="presOf" srcId="{80746EEC-3B24-4E02-A1EA-8D1FC3C3FD9A}" destId="{0F9D52E8-A493-4E12-993C-2586624C0E87}" srcOrd="0" destOrd="1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 custT="1"/>
      <dgm:spPr/>
      <dgm:t>
        <a:bodyPr/>
        <a:lstStyle/>
        <a:p>
          <a:r>
            <a:rPr lang="en-US" sz="1400" dirty="0"/>
            <a:t>Step 4a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 sz="1600"/>
        </a:p>
      </dgm:t>
    </dgm:pt>
    <dgm:pt modelId="{5AFE039E-E616-47A4-B8B3-734EA4D4EFFE}" type="sibTrans" cxnId="{9E1B26FC-DB30-461F-8DEA-5A44F0F8D117}">
      <dgm:prSet custT="1"/>
      <dgm:spPr/>
      <dgm:t>
        <a:bodyPr/>
        <a:lstStyle/>
        <a:p>
          <a:endParaRPr lang="en-US" sz="700"/>
        </a:p>
      </dgm:t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5a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6a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52A55A32-ECF1-4200-A5BE-6BB1C082A260}">
      <dgm:prSet phldrT="[Text]"/>
      <dgm:spPr/>
      <dgm:t>
        <a:bodyPr/>
        <a:lstStyle/>
        <a:p>
          <a:endParaRPr lang="en-US" dirty="0"/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B0810-2F65-42AC-BF65-3E63F21D3728}">
      <dsp:nvSpPr>
        <dsp:cNvPr id="0" name=""/>
        <dsp:cNvSpPr/>
      </dsp:nvSpPr>
      <dsp:spPr>
        <a:xfrm>
          <a:off x="0" y="253202"/>
          <a:ext cx="6096000" cy="407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Complex Types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Properties (encapsulation)</a:t>
          </a:r>
        </a:p>
      </dsp:txBody>
      <dsp:txXfrm>
        <a:off x="0" y="253202"/>
        <a:ext cx="6096000" cy="407925"/>
      </dsp:txXfrm>
    </dsp:sp>
    <dsp:sp modelId="{1794C840-EDB5-4B88-9B70-89C0D37AFA94}">
      <dsp:nvSpPr>
        <dsp:cNvPr id="0" name=""/>
        <dsp:cNvSpPr/>
      </dsp:nvSpPr>
      <dsp:spPr>
        <a:xfrm>
          <a:off x="304800" y="149882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Object Orientation</a:t>
          </a:r>
        </a:p>
      </dsp:txBody>
      <dsp:txXfrm>
        <a:off x="314887" y="159969"/>
        <a:ext cx="4247026" cy="186466"/>
      </dsp:txXfrm>
    </dsp:sp>
    <dsp:sp modelId="{05DCA2C1-6F28-4018-813D-4A1D8FE9578E}">
      <dsp:nvSpPr>
        <dsp:cNvPr id="0" name=""/>
        <dsp:cNvSpPr/>
      </dsp:nvSpPr>
      <dsp:spPr>
        <a:xfrm>
          <a:off x="0" y="802247"/>
          <a:ext cx="6096000" cy="407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Interfaces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Dependency injection</a:t>
          </a:r>
        </a:p>
      </dsp:txBody>
      <dsp:txXfrm>
        <a:off x="0" y="802247"/>
        <a:ext cx="6096000" cy="407925"/>
      </dsp:txXfrm>
    </dsp:sp>
    <dsp:sp modelId="{EA65DAF3-06D6-4044-B0C1-2877BDC69F7F}">
      <dsp:nvSpPr>
        <dsp:cNvPr id="0" name=""/>
        <dsp:cNvSpPr/>
      </dsp:nvSpPr>
      <dsp:spPr>
        <a:xfrm>
          <a:off x="304800" y="698927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Decoupled Code</a:t>
          </a:r>
        </a:p>
      </dsp:txBody>
      <dsp:txXfrm>
        <a:off x="314887" y="709014"/>
        <a:ext cx="4247026" cy="186466"/>
      </dsp:txXfrm>
    </dsp:sp>
    <dsp:sp modelId="{3CCCD711-0B27-4361-8BCD-CC8849605C5A}">
      <dsp:nvSpPr>
        <dsp:cNvPr id="0" name=""/>
        <dsp:cNvSpPr/>
      </dsp:nvSpPr>
      <dsp:spPr>
        <a:xfrm>
          <a:off x="0" y="1351292"/>
          <a:ext cx="6096000" cy="407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Inheritance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Overloading (polymorphism)</a:t>
          </a:r>
        </a:p>
      </dsp:txBody>
      <dsp:txXfrm>
        <a:off x="0" y="1351292"/>
        <a:ext cx="6096000" cy="407925"/>
      </dsp:txXfrm>
    </dsp:sp>
    <dsp:sp modelId="{778BA494-E667-47D5-89A4-A2232BFC9E99}">
      <dsp:nvSpPr>
        <dsp:cNvPr id="0" name=""/>
        <dsp:cNvSpPr/>
      </dsp:nvSpPr>
      <dsp:spPr>
        <a:xfrm>
          <a:off x="304800" y="1247972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Functions (Methods)</a:t>
          </a:r>
        </a:p>
      </dsp:txBody>
      <dsp:txXfrm>
        <a:off x="314887" y="1258059"/>
        <a:ext cx="4247026" cy="186466"/>
      </dsp:txXfrm>
    </dsp:sp>
    <dsp:sp modelId="{032A095D-E949-4A2A-929A-D81354642248}">
      <dsp:nvSpPr>
        <dsp:cNvPr id="0" name=""/>
        <dsp:cNvSpPr/>
      </dsp:nvSpPr>
      <dsp:spPr>
        <a:xfrm>
          <a:off x="0" y="1900337"/>
          <a:ext cx="6096000" cy="29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Identifier collision prevention</a:t>
          </a:r>
        </a:p>
      </dsp:txBody>
      <dsp:txXfrm>
        <a:off x="0" y="1900337"/>
        <a:ext cx="6096000" cy="297675"/>
      </dsp:txXfrm>
    </dsp:sp>
    <dsp:sp modelId="{2631CF6C-CD39-4747-AF7B-69867BB346DE}">
      <dsp:nvSpPr>
        <dsp:cNvPr id="0" name=""/>
        <dsp:cNvSpPr/>
      </dsp:nvSpPr>
      <dsp:spPr>
        <a:xfrm>
          <a:off x="304800" y="1797017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Namespaces</a:t>
          </a:r>
        </a:p>
      </dsp:txBody>
      <dsp:txXfrm>
        <a:off x="314887" y="1807104"/>
        <a:ext cx="4247026" cy="186466"/>
      </dsp:txXfrm>
    </dsp:sp>
    <dsp:sp modelId="{16D52A65-5A1E-47BD-ABA3-2FF4E0ADF5F1}">
      <dsp:nvSpPr>
        <dsp:cNvPr id="0" name=""/>
        <dsp:cNvSpPr/>
      </dsp:nvSpPr>
      <dsp:spPr>
        <a:xfrm>
          <a:off x="0" y="2339132"/>
          <a:ext cx="6096000" cy="407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Reusability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Interfaces</a:t>
          </a:r>
        </a:p>
      </dsp:txBody>
      <dsp:txXfrm>
        <a:off x="0" y="2339132"/>
        <a:ext cx="6096000" cy="407925"/>
      </dsp:txXfrm>
    </dsp:sp>
    <dsp:sp modelId="{8552F307-E395-4326-A11F-F182938848DE}">
      <dsp:nvSpPr>
        <dsp:cNvPr id="0" name=""/>
        <dsp:cNvSpPr/>
      </dsp:nvSpPr>
      <dsp:spPr>
        <a:xfrm>
          <a:off x="304800" y="2235812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Code Libraries</a:t>
          </a:r>
        </a:p>
      </dsp:txBody>
      <dsp:txXfrm>
        <a:off x="314887" y="2245899"/>
        <a:ext cx="4247026" cy="186466"/>
      </dsp:txXfrm>
    </dsp:sp>
    <dsp:sp modelId="{69D42FC3-BACC-4F0E-95CA-D54C6B731DFE}">
      <dsp:nvSpPr>
        <dsp:cNvPr id="0" name=""/>
        <dsp:cNvSpPr/>
      </dsp:nvSpPr>
      <dsp:spPr>
        <a:xfrm>
          <a:off x="0" y="2888176"/>
          <a:ext cx="6096000" cy="29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145796" rIns="473117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Capture user input</a:t>
          </a:r>
        </a:p>
      </dsp:txBody>
      <dsp:txXfrm>
        <a:off x="0" y="2888176"/>
        <a:ext cx="6096000" cy="297675"/>
      </dsp:txXfrm>
    </dsp:sp>
    <dsp:sp modelId="{94C5060F-BE31-4691-88E2-66EE36C58CC9}">
      <dsp:nvSpPr>
        <dsp:cNvPr id="0" name=""/>
        <dsp:cNvSpPr/>
      </dsp:nvSpPr>
      <dsp:spPr>
        <a:xfrm>
          <a:off x="304800" y="2784857"/>
          <a:ext cx="4267200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Event-Driven Architecture</a:t>
          </a:r>
        </a:p>
      </dsp:txBody>
      <dsp:txXfrm>
        <a:off x="314887" y="2794944"/>
        <a:ext cx="4247026" cy="1864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4b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5b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6b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3538042" y="1115399"/>
        <a:ext cx="808958" cy="4735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AE1F7-038B-47D5-A3BB-85FBC283E873}">
      <dsp:nvSpPr>
        <dsp:cNvPr id="0" name=""/>
        <dsp:cNvSpPr/>
      </dsp:nvSpPr>
      <dsp:spPr>
        <a:xfrm>
          <a:off x="3200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</a:t>
          </a:r>
        </a:p>
      </dsp:txBody>
      <dsp:txXfrm>
        <a:off x="20011" y="881584"/>
        <a:ext cx="922970" cy="540333"/>
      </dsp:txXfrm>
    </dsp:sp>
    <dsp:sp modelId="{0A0705DF-51EB-4BC2-87CB-603B1F2020E4}">
      <dsp:nvSpPr>
        <dsp:cNvPr id="0" name=""/>
        <dsp:cNvSpPr/>
      </dsp:nvSpPr>
      <dsp:spPr>
        <a:xfrm>
          <a:off x="1055451" y="1033133"/>
          <a:ext cx="202797" cy="237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055451" y="1080580"/>
        <a:ext cx="141958" cy="142340"/>
      </dsp:txXfrm>
    </dsp:sp>
    <dsp:sp modelId="{AF6D8048-BA2A-4E11-A240-854E18F1B983}">
      <dsp:nvSpPr>
        <dsp:cNvPr id="0" name=""/>
        <dsp:cNvSpPr/>
      </dsp:nvSpPr>
      <dsp:spPr>
        <a:xfrm>
          <a:off x="1342429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</a:t>
          </a:r>
        </a:p>
      </dsp:txBody>
      <dsp:txXfrm>
        <a:off x="1359240" y="881584"/>
        <a:ext cx="922970" cy="540333"/>
      </dsp:txXfrm>
    </dsp:sp>
    <dsp:sp modelId="{26353EBF-DA5A-4C59-BCCE-7657CC72E24C}">
      <dsp:nvSpPr>
        <dsp:cNvPr id="0" name=""/>
        <dsp:cNvSpPr/>
      </dsp:nvSpPr>
      <dsp:spPr>
        <a:xfrm>
          <a:off x="2394680" y="1033133"/>
          <a:ext cx="202797" cy="237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394680" y="1080580"/>
        <a:ext cx="141958" cy="142340"/>
      </dsp:txXfrm>
    </dsp:sp>
    <dsp:sp modelId="{1D4A38B9-A90A-4459-990A-6CEAEBFCB975}">
      <dsp:nvSpPr>
        <dsp:cNvPr id="0" name=""/>
        <dsp:cNvSpPr/>
      </dsp:nvSpPr>
      <dsp:spPr>
        <a:xfrm>
          <a:off x="2681658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2698469" y="881584"/>
        <a:ext cx="922970" cy="54033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1	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2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3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538042" y="1115399"/>
        <a:ext cx="808958" cy="4735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5B1DE-DA30-4762-84E6-C6F15AB0AD11}">
      <dsp:nvSpPr>
        <dsp:cNvPr id="0" name=""/>
        <dsp:cNvSpPr/>
      </dsp:nvSpPr>
      <dsp:spPr>
        <a:xfrm>
          <a:off x="455259" y="-12075"/>
          <a:ext cx="2730932" cy="2730932"/>
        </a:xfrm>
        <a:prstGeom prst="circularArrow">
          <a:avLst>
            <a:gd name="adj1" fmla="val 5544"/>
            <a:gd name="adj2" fmla="val 330680"/>
            <a:gd name="adj3" fmla="val 13932717"/>
            <a:gd name="adj4" fmla="val 1729126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6B8C5-88A3-4FAA-8477-38DCD21C2BE5}">
      <dsp:nvSpPr>
        <dsp:cNvPr id="0" name=""/>
        <dsp:cNvSpPr/>
      </dsp:nvSpPr>
      <dsp:spPr>
        <a:xfrm>
          <a:off x="1225077" y="999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 Loop Condition</a:t>
          </a:r>
        </a:p>
      </dsp:txBody>
      <dsp:txXfrm>
        <a:off x="1254154" y="30076"/>
        <a:ext cx="1133141" cy="537493"/>
      </dsp:txXfrm>
    </dsp:sp>
    <dsp:sp modelId="{531F81DA-D898-4055-8B8B-4A6908E748FE}">
      <dsp:nvSpPr>
        <dsp:cNvPr id="0" name=""/>
        <dsp:cNvSpPr/>
      </dsp:nvSpPr>
      <dsp:spPr>
        <a:xfrm>
          <a:off x="2332656" y="805702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1</a:t>
          </a:r>
        </a:p>
      </dsp:txBody>
      <dsp:txXfrm>
        <a:off x="2361733" y="834779"/>
        <a:ext cx="1133141" cy="537493"/>
      </dsp:txXfrm>
    </dsp:sp>
    <dsp:sp modelId="{67F1100B-4BBF-4007-9BF6-20BBE8088914}">
      <dsp:nvSpPr>
        <dsp:cNvPr id="0" name=""/>
        <dsp:cNvSpPr/>
      </dsp:nvSpPr>
      <dsp:spPr>
        <a:xfrm>
          <a:off x="1909598" y="2107738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2</a:t>
          </a:r>
        </a:p>
      </dsp:txBody>
      <dsp:txXfrm>
        <a:off x="1938675" y="2136815"/>
        <a:ext cx="1133141" cy="537493"/>
      </dsp:txXfrm>
    </dsp:sp>
    <dsp:sp modelId="{78001A3F-A80A-4434-8420-C7CFBA7886CE}">
      <dsp:nvSpPr>
        <dsp:cNvPr id="0" name=""/>
        <dsp:cNvSpPr/>
      </dsp:nvSpPr>
      <dsp:spPr>
        <a:xfrm>
          <a:off x="540557" y="2107738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3</a:t>
          </a:r>
        </a:p>
      </dsp:txBody>
      <dsp:txXfrm>
        <a:off x="569634" y="2136815"/>
        <a:ext cx="1133141" cy="537493"/>
      </dsp:txXfrm>
    </dsp:sp>
    <dsp:sp modelId="{B7261C38-6F81-4335-8085-5EC70BAD4AFE}">
      <dsp:nvSpPr>
        <dsp:cNvPr id="0" name=""/>
        <dsp:cNvSpPr/>
      </dsp:nvSpPr>
      <dsp:spPr>
        <a:xfrm>
          <a:off x="117499" y="805702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4</a:t>
          </a:r>
        </a:p>
      </dsp:txBody>
      <dsp:txXfrm>
        <a:off x="146576" y="834779"/>
        <a:ext cx="1133141" cy="53749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7135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1	</a:t>
          </a:r>
        </a:p>
      </dsp:txBody>
      <dsp:txXfrm>
        <a:off x="44614" y="1971804"/>
        <a:ext cx="2057727" cy="1204653"/>
      </dsp:txXfrm>
    </dsp:sp>
    <dsp:sp modelId="{2316BD40-C025-4771-B294-5689C1156E59}">
      <dsp:nvSpPr>
        <dsp:cNvPr id="0" name=""/>
        <dsp:cNvSpPr/>
      </dsp:nvSpPr>
      <dsp:spPr>
        <a:xfrm>
          <a:off x="2353089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3089" y="2415459"/>
        <a:ext cx="316490" cy="317343"/>
      </dsp:txXfrm>
    </dsp:sp>
    <dsp:sp modelId="{A29AE1F7-038B-47D5-A3BB-85FBC283E873}">
      <dsp:nvSpPr>
        <dsp:cNvPr id="0" name=""/>
        <dsp:cNvSpPr/>
      </dsp:nvSpPr>
      <dsp:spPr>
        <a:xfrm>
          <a:off x="299289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2</a:t>
          </a:r>
        </a:p>
      </dsp:txBody>
      <dsp:txXfrm>
        <a:off x="3030373" y="1971804"/>
        <a:ext cx="2057727" cy="1204653"/>
      </dsp:txXfrm>
    </dsp:sp>
    <dsp:sp modelId="{0A0705DF-51EB-4BC2-87CB-603B1F2020E4}">
      <dsp:nvSpPr>
        <dsp:cNvPr id="0" name=""/>
        <dsp:cNvSpPr/>
      </dsp:nvSpPr>
      <dsp:spPr>
        <a:xfrm>
          <a:off x="5338848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38848" y="2415459"/>
        <a:ext cx="316490" cy="317343"/>
      </dsp:txXfrm>
    </dsp:sp>
    <dsp:sp modelId="{AF6D8048-BA2A-4E11-A240-854E18F1B983}">
      <dsp:nvSpPr>
        <dsp:cNvPr id="0" name=""/>
        <dsp:cNvSpPr/>
      </dsp:nvSpPr>
      <dsp:spPr>
        <a:xfrm>
          <a:off x="597865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3</a:t>
          </a:r>
        </a:p>
      </dsp:txBody>
      <dsp:txXfrm>
        <a:off x="6016133" y="1971804"/>
        <a:ext cx="2057727" cy="12046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EE784-1F00-4419-89D4-C7048E652981}">
      <dsp:nvSpPr>
        <dsp:cNvPr id="0" name=""/>
        <dsp:cNvSpPr/>
      </dsp:nvSpPr>
      <dsp:spPr>
        <a:xfrm>
          <a:off x="2464" y="22720"/>
          <a:ext cx="2402978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Desktop</a:t>
          </a:r>
        </a:p>
      </dsp:txBody>
      <dsp:txXfrm>
        <a:off x="2464" y="22720"/>
        <a:ext cx="2402978" cy="576000"/>
      </dsp:txXfrm>
    </dsp:sp>
    <dsp:sp modelId="{F5E2F83A-12D1-4C56-8E2E-32DB6A6DA4A5}">
      <dsp:nvSpPr>
        <dsp:cNvPr id="0" name=""/>
        <dsp:cNvSpPr/>
      </dsp:nvSpPr>
      <dsp:spPr>
        <a:xfrm>
          <a:off x="2464" y="598720"/>
          <a:ext cx="2402978" cy="26420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XAML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Xamarin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.Net</a:t>
          </a:r>
          <a:r>
            <a:rPr lang="en-US" sz="2000" kern="1200" dirty="0"/>
            <a:t> MAUI</a:t>
          </a:r>
        </a:p>
      </dsp:txBody>
      <dsp:txXfrm>
        <a:off x="2464" y="598720"/>
        <a:ext cx="2402978" cy="2642062"/>
      </dsp:txXfrm>
    </dsp:sp>
    <dsp:sp modelId="{7AECB2AB-8D4F-41C7-9E53-72A1864FCCE5}">
      <dsp:nvSpPr>
        <dsp:cNvPr id="0" name=""/>
        <dsp:cNvSpPr/>
      </dsp:nvSpPr>
      <dsp:spPr>
        <a:xfrm>
          <a:off x="2741860" y="22720"/>
          <a:ext cx="2402978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App</a:t>
          </a:r>
        </a:p>
      </dsp:txBody>
      <dsp:txXfrm>
        <a:off x="2741860" y="22720"/>
        <a:ext cx="2402978" cy="576000"/>
      </dsp:txXfrm>
    </dsp:sp>
    <dsp:sp modelId="{4E3A043A-487F-4EE3-AC0B-BF27D23A39CB}">
      <dsp:nvSpPr>
        <dsp:cNvPr id="0" name=""/>
        <dsp:cNvSpPr/>
      </dsp:nvSpPr>
      <dsp:spPr>
        <a:xfrm>
          <a:off x="2741860" y="598720"/>
          <a:ext cx="2402978" cy="26420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HTML, CSS &amp; JavaScript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Razor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Blazor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JS Framework (Angular, React, Vue, etc.)</a:t>
          </a:r>
        </a:p>
      </dsp:txBody>
      <dsp:txXfrm>
        <a:off x="2741860" y="598720"/>
        <a:ext cx="2402978" cy="2642062"/>
      </dsp:txXfrm>
    </dsp:sp>
    <dsp:sp modelId="{993EC31D-8AE6-48B5-876F-927ED67CD5F1}">
      <dsp:nvSpPr>
        <dsp:cNvPr id="0" name=""/>
        <dsp:cNvSpPr/>
      </dsp:nvSpPr>
      <dsp:spPr>
        <a:xfrm>
          <a:off x="5481256" y="22720"/>
          <a:ext cx="2402978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API</a:t>
          </a:r>
        </a:p>
      </dsp:txBody>
      <dsp:txXfrm>
        <a:off x="5481256" y="22720"/>
        <a:ext cx="2402978" cy="576000"/>
      </dsp:txXfrm>
    </dsp:sp>
    <dsp:sp modelId="{1C2E0D0A-BDA9-43F8-B935-F69CC6866AED}">
      <dsp:nvSpPr>
        <dsp:cNvPr id="0" name=""/>
        <dsp:cNvSpPr/>
      </dsp:nvSpPr>
      <dsp:spPr>
        <a:xfrm>
          <a:off x="5481256" y="598720"/>
          <a:ext cx="2402978" cy="26420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Server-to-Server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 UI needed</a:t>
          </a:r>
        </a:p>
      </dsp:txBody>
      <dsp:txXfrm>
        <a:off x="5481256" y="598720"/>
        <a:ext cx="2402978" cy="264206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744BD-448F-4F50-82AC-B4710B714182}">
      <dsp:nvSpPr>
        <dsp:cNvPr id="0" name=""/>
        <dsp:cNvSpPr/>
      </dsp:nvSpPr>
      <dsp:spPr>
        <a:xfrm>
          <a:off x="0" y="178072"/>
          <a:ext cx="78867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67C83-D2AE-4A60-A1C1-7EBDEE6D51F3}">
      <dsp:nvSpPr>
        <dsp:cNvPr id="0" name=""/>
        <dsp:cNvSpPr/>
      </dsp:nvSpPr>
      <dsp:spPr>
        <a:xfrm>
          <a:off x="394335" y="95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 Handling</a:t>
          </a:r>
        </a:p>
      </dsp:txBody>
      <dsp:txXfrm>
        <a:off x="411628" y="18245"/>
        <a:ext cx="5486104" cy="319654"/>
      </dsp:txXfrm>
    </dsp:sp>
    <dsp:sp modelId="{D0AF84D5-4E2B-4423-B630-D91C619A7E2D}">
      <dsp:nvSpPr>
        <dsp:cNvPr id="0" name=""/>
        <dsp:cNvSpPr/>
      </dsp:nvSpPr>
      <dsp:spPr>
        <a:xfrm>
          <a:off x="0" y="747330"/>
          <a:ext cx="78867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249936" rIns="61209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Event source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Event properties</a:t>
          </a:r>
        </a:p>
      </dsp:txBody>
      <dsp:txXfrm>
        <a:off x="0" y="747330"/>
        <a:ext cx="7886700" cy="699300"/>
      </dsp:txXfrm>
    </dsp:sp>
    <dsp:sp modelId="{8ACD6FCE-5343-42C6-A5FB-7839F1AE98FB}">
      <dsp:nvSpPr>
        <dsp:cNvPr id="0" name=""/>
        <dsp:cNvSpPr/>
      </dsp:nvSpPr>
      <dsp:spPr>
        <a:xfrm>
          <a:off x="394335" y="54527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 Object</a:t>
          </a:r>
        </a:p>
      </dsp:txBody>
      <dsp:txXfrm>
        <a:off x="411628" y="562565"/>
        <a:ext cx="5486104" cy="319654"/>
      </dsp:txXfrm>
    </dsp:sp>
    <dsp:sp modelId="{E2A75594-413C-4142-8C35-FB88D0EDEA19}">
      <dsp:nvSpPr>
        <dsp:cNvPr id="0" name=""/>
        <dsp:cNvSpPr/>
      </dsp:nvSpPr>
      <dsp:spPr>
        <a:xfrm>
          <a:off x="0" y="1663612"/>
          <a:ext cx="78867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6C9E2-3E10-454B-88DB-A4F6F26F6822}">
      <dsp:nvSpPr>
        <dsp:cNvPr id="0" name=""/>
        <dsp:cNvSpPr/>
      </dsp:nvSpPr>
      <dsp:spPr>
        <a:xfrm>
          <a:off x="394335" y="148649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Dynamic Data</a:t>
          </a:r>
        </a:p>
      </dsp:txBody>
      <dsp:txXfrm>
        <a:off x="411628" y="1503785"/>
        <a:ext cx="5486104" cy="319654"/>
      </dsp:txXfrm>
    </dsp:sp>
    <dsp:sp modelId="{1D9CB162-5626-46FF-B4A5-106D9DEFE358}">
      <dsp:nvSpPr>
        <dsp:cNvPr id="0" name=""/>
        <dsp:cNvSpPr/>
      </dsp:nvSpPr>
      <dsp:spPr>
        <a:xfrm>
          <a:off x="0" y="2207932"/>
          <a:ext cx="78867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87F8C-45BD-4441-94A0-7BB67BEE9CE8}">
      <dsp:nvSpPr>
        <dsp:cNvPr id="0" name=""/>
        <dsp:cNvSpPr/>
      </dsp:nvSpPr>
      <dsp:spPr>
        <a:xfrm>
          <a:off x="394335" y="203081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Binding</a:t>
          </a:r>
        </a:p>
      </dsp:txBody>
      <dsp:txXfrm>
        <a:off x="411628" y="2048105"/>
        <a:ext cx="5486104" cy="319654"/>
      </dsp:txXfrm>
    </dsp:sp>
    <dsp:sp modelId="{34B17D08-2B46-43BB-A78E-AE351FD5E155}">
      <dsp:nvSpPr>
        <dsp:cNvPr id="0" name=""/>
        <dsp:cNvSpPr/>
      </dsp:nvSpPr>
      <dsp:spPr>
        <a:xfrm>
          <a:off x="0" y="2752252"/>
          <a:ext cx="788670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249936" rIns="61209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Create page from reusable pieces</a:t>
          </a:r>
        </a:p>
      </dsp:txBody>
      <dsp:txXfrm>
        <a:off x="0" y="2752252"/>
        <a:ext cx="7886700" cy="510300"/>
      </dsp:txXfrm>
    </dsp:sp>
    <dsp:sp modelId="{967B6A71-0848-4EB7-BF16-B0A42CE75B5F}">
      <dsp:nvSpPr>
        <dsp:cNvPr id="0" name=""/>
        <dsp:cNvSpPr/>
      </dsp:nvSpPr>
      <dsp:spPr>
        <a:xfrm>
          <a:off x="394335" y="257513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Page Composition</a:t>
          </a:r>
        </a:p>
      </dsp:txBody>
      <dsp:txXfrm>
        <a:off x="411628" y="2592425"/>
        <a:ext cx="5486104" cy="31965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DD31C-49F9-462B-84A3-57B69DD38D39}">
      <dsp:nvSpPr>
        <dsp:cNvPr id="0" name=""/>
        <dsp:cNvSpPr/>
      </dsp:nvSpPr>
      <dsp:spPr>
        <a:xfrm rot="5400000">
          <a:off x="579845" y="71249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5ECE0-1D52-40F7-91DE-4F94D2C2F094}">
      <dsp:nvSpPr>
        <dsp:cNvPr id="0" name=""/>
        <dsp:cNvSpPr/>
      </dsp:nvSpPr>
      <dsp:spPr>
        <a:xfrm>
          <a:off x="415562" y="25130"/>
          <a:ext cx="1043845" cy="730657"/>
        </a:xfrm>
        <a:prstGeom prst="roundRect">
          <a:avLst>
            <a:gd name="adj" fmla="val 1667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Main_entry</a:t>
          </a:r>
          <a:endParaRPr lang="en-US" sz="1200" kern="1200" dirty="0"/>
        </a:p>
      </dsp:txBody>
      <dsp:txXfrm>
        <a:off x="451236" y="60804"/>
        <a:ext cx="972497" cy="659309"/>
      </dsp:txXfrm>
    </dsp:sp>
    <dsp:sp modelId="{25BC4FED-5150-47DF-8D26-0F6C407CBECF}">
      <dsp:nvSpPr>
        <dsp:cNvPr id="0" name=""/>
        <dsp:cNvSpPr/>
      </dsp:nvSpPr>
      <dsp:spPr>
        <a:xfrm>
          <a:off x="1459408" y="9481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/>
        </a:p>
      </dsp:txBody>
      <dsp:txXfrm>
        <a:off x="1459408" y="94815"/>
        <a:ext cx="759193" cy="590549"/>
      </dsp:txXfrm>
    </dsp:sp>
    <dsp:sp modelId="{A5E97A6C-8CC6-4557-8ECA-07C5581F6584}">
      <dsp:nvSpPr>
        <dsp:cNvPr id="0" name=""/>
        <dsp:cNvSpPr/>
      </dsp:nvSpPr>
      <dsp:spPr>
        <a:xfrm rot="5400000">
          <a:off x="1445304" y="153326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CB7C6-6314-47BF-96A2-13C1AF44EAC2}">
      <dsp:nvSpPr>
        <dsp:cNvPr id="0" name=""/>
        <dsp:cNvSpPr/>
      </dsp:nvSpPr>
      <dsp:spPr>
        <a:xfrm>
          <a:off x="1281021" y="845900"/>
          <a:ext cx="1043845" cy="730657"/>
        </a:xfrm>
        <a:prstGeom prst="roundRect">
          <a:avLst>
            <a:gd name="adj" fmla="val 166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Method1</a:t>
          </a:r>
        </a:p>
      </dsp:txBody>
      <dsp:txXfrm>
        <a:off x="1316695" y="881574"/>
        <a:ext cx="972497" cy="659309"/>
      </dsp:txXfrm>
    </dsp:sp>
    <dsp:sp modelId="{4231F1B4-BA25-4A67-8FAB-23E266A47621}">
      <dsp:nvSpPr>
        <dsp:cNvPr id="0" name=""/>
        <dsp:cNvSpPr/>
      </dsp:nvSpPr>
      <dsp:spPr>
        <a:xfrm>
          <a:off x="2324867" y="91558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/>
        </a:p>
      </dsp:txBody>
      <dsp:txXfrm>
        <a:off x="2324867" y="915585"/>
        <a:ext cx="759193" cy="590549"/>
      </dsp:txXfrm>
    </dsp:sp>
    <dsp:sp modelId="{1442B26E-B1EE-4190-B7BD-329092154C50}">
      <dsp:nvSpPr>
        <dsp:cNvPr id="0" name=""/>
        <dsp:cNvSpPr/>
      </dsp:nvSpPr>
      <dsp:spPr>
        <a:xfrm rot="5400000">
          <a:off x="2310763" y="235403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97125-14FF-4039-804F-363A6FF49D10}">
      <dsp:nvSpPr>
        <dsp:cNvPr id="0" name=""/>
        <dsp:cNvSpPr/>
      </dsp:nvSpPr>
      <dsp:spPr>
        <a:xfrm>
          <a:off x="2146480" y="1666671"/>
          <a:ext cx="1043845" cy="7306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Method2</a:t>
          </a:r>
        </a:p>
      </dsp:txBody>
      <dsp:txXfrm>
        <a:off x="2182154" y="1702345"/>
        <a:ext cx="972497" cy="659309"/>
      </dsp:txXfrm>
    </dsp:sp>
    <dsp:sp modelId="{BEDA2A76-CB07-4E2D-BE3B-4EE2A19159D6}">
      <dsp:nvSpPr>
        <dsp:cNvPr id="0" name=""/>
        <dsp:cNvSpPr/>
      </dsp:nvSpPr>
      <dsp:spPr>
        <a:xfrm>
          <a:off x="3190325" y="173635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E68EA-AC93-4C8A-A6B5-42783D7A7E2F}">
      <dsp:nvSpPr>
        <dsp:cNvPr id="0" name=""/>
        <dsp:cNvSpPr/>
      </dsp:nvSpPr>
      <dsp:spPr>
        <a:xfrm rot="5400000">
          <a:off x="3176222" y="317480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0E2AB-D1A6-4282-88E2-3F2757175526}">
      <dsp:nvSpPr>
        <dsp:cNvPr id="0" name=""/>
        <dsp:cNvSpPr/>
      </dsp:nvSpPr>
      <dsp:spPr>
        <a:xfrm>
          <a:off x="3011939" y="2487441"/>
          <a:ext cx="1043845" cy="7306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Method3</a:t>
          </a:r>
        </a:p>
      </dsp:txBody>
      <dsp:txXfrm>
        <a:off x="3047613" y="2523115"/>
        <a:ext cx="972497" cy="659309"/>
      </dsp:txXfrm>
    </dsp:sp>
    <dsp:sp modelId="{EF5A6B40-6793-4952-9799-4AB033222DAD}">
      <dsp:nvSpPr>
        <dsp:cNvPr id="0" name=""/>
        <dsp:cNvSpPr/>
      </dsp:nvSpPr>
      <dsp:spPr>
        <a:xfrm>
          <a:off x="4055784" y="255712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D4B42-AC7E-49BB-B175-D2AD22AC0E84}">
      <dsp:nvSpPr>
        <dsp:cNvPr id="0" name=""/>
        <dsp:cNvSpPr/>
      </dsp:nvSpPr>
      <dsp:spPr>
        <a:xfrm>
          <a:off x="3877398" y="3308211"/>
          <a:ext cx="1043845" cy="7306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method4</a:t>
          </a:r>
        </a:p>
      </dsp:txBody>
      <dsp:txXfrm>
        <a:off x="3913072" y="3343885"/>
        <a:ext cx="972497" cy="659309"/>
      </dsp:txXfrm>
    </dsp:sp>
    <dsp:sp modelId="{71F2FEDD-1A75-457D-A9AA-7C99C031BB31}">
      <dsp:nvSpPr>
        <dsp:cNvPr id="0" name=""/>
        <dsp:cNvSpPr/>
      </dsp:nvSpPr>
      <dsp:spPr>
        <a:xfrm>
          <a:off x="4921243" y="337789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/>
        </a:p>
      </dsp:txBody>
      <dsp:txXfrm>
        <a:off x="4921243" y="3377895"/>
        <a:ext cx="759193" cy="59054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255129"/>
          <a:ext cx="609600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Variables and Constants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Objects (Classes, Structs, etc.)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Properties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Built-in Data Types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Custom Complex Data Types</a:t>
          </a:r>
        </a:p>
      </dsp:txBody>
      <dsp:txXfrm>
        <a:off x="0" y="255129"/>
        <a:ext cx="6096000" cy="1285200"/>
      </dsp:txXfrm>
    </dsp:sp>
    <dsp:sp modelId="{3D14234A-FD39-4CF8-9BB7-C12D92F277CC}">
      <dsp:nvSpPr>
        <dsp:cNvPr id="0" name=""/>
        <dsp:cNvSpPr/>
      </dsp:nvSpPr>
      <dsp:spPr>
        <a:xfrm>
          <a:off x="304800" y="78009"/>
          <a:ext cx="4267200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Ways to represent data in memory </a:t>
          </a:r>
        </a:p>
      </dsp:txBody>
      <dsp:txXfrm>
        <a:off x="322093" y="95302"/>
        <a:ext cx="4232614" cy="319654"/>
      </dsp:txXfrm>
    </dsp:sp>
    <dsp:sp modelId="{E226D829-0E63-47CF-AF74-7647A5B9C887}">
      <dsp:nvSpPr>
        <dsp:cNvPr id="0" name=""/>
        <dsp:cNvSpPr/>
      </dsp:nvSpPr>
      <dsp:spPr>
        <a:xfrm>
          <a:off x="0" y="1782250"/>
          <a:ext cx="60960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Operators and Expressions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Methods</a:t>
          </a:r>
        </a:p>
      </dsp:txBody>
      <dsp:txXfrm>
        <a:off x="0" y="1782250"/>
        <a:ext cx="6096000" cy="699300"/>
      </dsp:txXfrm>
    </dsp:sp>
    <dsp:sp modelId="{6612099F-F6FE-4677-8F05-60A7228C8BDF}">
      <dsp:nvSpPr>
        <dsp:cNvPr id="0" name=""/>
        <dsp:cNvSpPr/>
      </dsp:nvSpPr>
      <dsp:spPr>
        <a:xfrm>
          <a:off x="304800" y="1605129"/>
          <a:ext cx="4267200" cy="35424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Ways to manipulate data in memory</a:t>
          </a:r>
        </a:p>
      </dsp:txBody>
      <dsp:txXfrm>
        <a:off x="322093" y="1622422"/>
        <a:ext cx="4232614" cy="319654"/>
      </dsp:txXfrm>
    </dsp:sp>
    <dsp:sp modelId="{4C9A0194-E951-4E15-A957-4C3F8228149C}">
      <dsp:nvSpPr>
        <dsp:cNvPr id="0" name=""/>
        <dsp:cNvSpPr/>
      </dsp:nvSpPr>
      <dsp:spPr>
        <a:xfrm>
          <a:off x="0" y="2723470"/>
          <a:ext cx="609600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User Interface Framework</a:t>
          </a:r>
        </a:p>
      </dsp:txBody>
      <dsp:txXfrm>
        <a:off x="0" y="2723470"/>
        <a:ext cx="6096000" cy="510300"/>
      </dsp:txXfrm>
    </dsp:sp>
    <dsp:sp modelId="{448E19C0-082F-4C9B-A7CA-DA5D95FC9049}">
      <dsp:nvSpPr>
        <dsp:cNvPr id="0" name=""/>
        <dsp:cNvSpPr/>
      </dsp:nvSpPr>
      <dsp:spPr>
        <a:xfrm>
          <a:off x="310624" y="2564986"/>
          <a:ext cx="4267200" cy="35424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Ways to show data and actions to users</a:t>
          </a:r>
        </a:p>
      </dsp:txBody>
      <dsp:txXfrm>
        <a:off x="327917" y="2582279"/>
        <a:ext cx="4232614" cy="319654"/>
      </dsp:txXfrm>
    </dsp:sp>
    <dsp:sp modelId="{6373615B-E9C7-46CA-94AB-2D7D0CF422F4}">
      <dsp:nvSpPr>
        <dsp:cNvPr id="0" name=""/>
        <dsp:cNvSpPr/>
      </dsp:nvSpPr>
      <dsp:spPr>
        <a:xfrm>
          <a:off x="0" y="3475690"/>
          <a:ext cx="609600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Files and Databases</a:t>
          </a:r>
        </a:p>
      </dsp:txBody>
      <dsp:txXfrm>
        <a:off x="0" y="3475690"/>
        <a:ext cx="6096000" cy="510300"/>
      </dsp:txXfrm>
    </dsp:sp>
    <dsp:sp modelId="{EA3E73DE-C987-415B-84D0-A341A6E3215F}">
      <dsp:nvSpPr>
        <dsp:cNvPr id="0" name=""/>
        <dsp:cNvSpPr/>
      </dsp:nvSpPr>
      <dsp:spPr>
        <a:xfrm>
          <a:off x="304800" y="3298570"/>
          <a:ext cx="4267200" cy="35424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Ways to persist data outside of memory </a:t>
          </a:r>
        </a:p>
      </dsp:txBody>
      <dsp:txXfrm>
        <a:off x="322093" y="3315863"/>
        <a:ext cx="4232614" cy="31965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7135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1	</a:t>
          </a:r>
        </a:p>
      </dsp:txBody>
      <dsp:txXfrm>
        <a:off x="44614" y="1971804"/>
        <a:ext cx="2057727" cy="1204653"/>
      </dsp:txXfrm>
    </dsp:sp>
    <dsp:sp modelId="{2316BD40-C025-4771-B294-5689C1156E59}">
      <dsp:nvSpPr>
        <dsp:cNvPr id="0" name=""/>
        <dsp:cNvSpPr/>
      </dsp:nvSpPr>
      <dsp:spPr>
        <a:xfrm>
          <a:off x="2353089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3089" y="2415459"/>
        <a:ext cx="316490" cy="317343"/>
      </dsp:txXfrm>
    </dsp:sp>
    <dsp:sp modelId="{A29AE1F7-038B-47D5-A3BB-85FBC283E873}">
      <dsp:nvSpPr>
        <dsp:cNvPr id="0" name=""/>
        <dsp:cNvSpPr/>
      </dsp:nvSpPr>
      <dsp:spPr>
        <a:xfrm>
          <a:off x="299289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2</a:t>
          </a:r>
        </a:p>
      </dsp:txBody>
      <dsp:txXfrm>
        <a:off x="3030373" y="1971804"/>
        <a:ext cx="2057727" cy="1204653"/>
      </dsp:txXfrm>
    </dsp:sp>
    <dsp:sp modelId="{0A0705DF-51EB-4BC2-87CB-603B1F2020E4}">
      <dsp:nvSpPr>
        <dsp:cNvPr id="0" name=""/>
        <dsp:cNvSpPr/>
      </dsp:nvSpPr>
      <dsp:spPr>
        <a:xfrm>
          <a:off x="5338848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38848" y="2415459"/>
        <a:ext cx="316490" cy="317343"/>
      </dsp:txXfrm>
    </dsp:sp>
    <dsp:sp modelId="{AF6D8048-BA2A-4E11-A240-854E18F1B983}">
      <dsp:nvSpPr>
        <dsp:cNvPr id="0" name=""/>
        <dsp:cNvSpPr/>
      </dsp:nvSpPr>
      <dsp:spPr>
        <a:xfrm>
          <a:off x="597865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3</a:t>
          </a:r>
        </a:p>
      </dsp:txBody>
      <dsp:txXfrm>
        <a:off x="6016133" y="1971804"/>
        <a:ext cx="2057727" cy="1204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95C0E-B75F-4B55-AF8B-5C0DC09401B7}">
      <dsp:nvSpPr>
        <dsp:cNvPr id="0" name=""/>
        <dsp:cNvSpPr/>
      </dsp:nvSpPr>
      <dsp:spPr>
        <a:xfrm>
          <a:off x="2678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Save All</a:t>
          </a:r>
        </a:p>
      </dsp:txBody>
      <dsp:txXfrm>
        <a:off x="30015" y="1592656"/>
        <a:ext cx="1116603" cy="878687"/>
      </dsp:txXfrm>
    </dsp:sp>
    <dsp:sp modelId="{92184E53-FE46-4083-8019-BEC25BAF18AD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291083" y="1944856"/>
        <a:ext cx="173817" cy="174286"/>
      </dsp:txXfrm>
    </dsp:sp>
    <dsp:sp modelId="{BDEC2D04-BEB7-4DF0-A4C7-5CB124516D89}">
      <dsp:nvSpPr>
        <dsp:cNvPr id="0" name=""/>
        <dsp:cNvSpPr/>
      </dsp:nvSpPr>
      <dsp:spPr>
        <a:xfrm>
          <a:off x="1642467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Build (compile) code</a:t>
          </a:r>
        </a:p>
      </dsp:txBody>
      <dsp:txXfrm>
        <a:off x="1669804" y="1592656"/>
        <a:ext cx="1116603" cy="878687"/>
      </dsp:txXfrm>
    </dsp:sp>
    <dsp:sp modelId="{128D2B62-644B-4900-AB95-55495393298F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930872" y="1944856"/>
        <a:ext cx="173817" cy="174286"/>
      </dsp:txXfrm>
    </dsp:sp>
    <dsp:sp modelId="{037B97E3-C5A7-4119-835D-65751CD8EF92}">
      <dsp:nvSpPr>
        <dsp:cNvPr id="0" name=""/>
        <dsp:cNvSpPr/>
      </dsp:nvSpPr>
      <dsp:spPr>
        <a:xfrm>
          <a:off x="3282255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 app on IIS Express (MS Web Server) and assign port</a:t>
          </a:r>
        </a:p>
      </dsp:txBody>
      <dsp:txXfrm>
        <a:off x="3309592" y="1592656"/>
        <a:ext cx="1116603" cy="878687"/>
      </dsp:txXfrm>
    </dsp:sp>
    <dsp:sp modelId="{73E0C7E4-9FA3-4F77-9A99-1D3E1B113450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570660" y="1944856"/>
        <a:ext cx="173817" cy="174286"/>
      </dsp:txXfrm>
    </dsp:sp>
    <dsp:sp modelId="{77BB200A-AEE5-4236-8603-171F9B93BFE3}">
      <dsp:nvSpPr>
        <dsp:cNvPr id="0" name=""/>
        <dsp:cNvSpPr/>
      </dsp:nvSpPr>
      <dsp:spPr>
        <a:xfrm>
          <a:off x="4922043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Opens browser and goes to </a:t>
          </a:r>
          <a:r>
            <a:rPr lang="en-US" sz="1100" kern="1200" dirty="0" err="1"/>
            <a:t>localhost:port</a:t>
          </a:r>
          <a:r>
            <a:rPr lang="en-US" sz="1100" kern="1200" dirty="0"/>
            <a:t> for app</a:t>
          </a:r>
        </a:p>
      </dsp:txBody>
      <dsp:txXfrm>
        <a:off x="4949380" y="1592656"/>
        <a:ext cx="1116603" cy="8786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4a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5a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6a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3538042" y="1115399"/>
        <a:ext cx="808958" cy="4735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1	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2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3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538042" y="1115399"/>
        <a:ext cx="808958" cy="4735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4b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5b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6b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3538042" y="1115399"/>
        <a:ext cx="808958" cy="4735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AE1F7-038B-47D5-A3BB-85FBC283E873}">
      <dsp:nvSpPr>
        <dsp:cNvPr id="0" name=""/>
        <dsp:cNvSpPr/>
      </dsp:nvSpPr>
      <dsp:spPr>
        <a:xfrm>
          <a:off x="3200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</a:t>
          </a:r>
        </a:p>
      </dsp:txBody>
      <dsp:txXfrm>
        <a:off x="20011" y="881584"/>
        <a:ext cx="922970" cy="540333"/>
      </dsp:txXfrm>
    </dsp:sp>
    <dsp:sp modelId="{0A0705DF-51EB-4BC2-87CB-603B1F2020E4}">
      <dsp:nvSpPr>
        <dsp:cNvPr id="0" name=""/>
        <dsp:cNvSpPr/>
      </dsp:nvSpPr>
      <dsp:spPr>
        <a:xfrm>
          <a:off x="1055451" y="1033133"/>
          <a:ext cx="202797" cy="237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055451" y="1080580"/>
        <a:ext cx="141958" cy="142340"/>
      </dsp:txXfrm>
    </dsp:sp>
    <dsp:sp modelId="{AF6D8048-BA2A-4E11-A240-854E18F1B983}">
      <dsp:nvSpPr>
        <dsp:cNvPr id="0" name=""/>
        <dsp:cNvSpPr/>
      </dsp:nvSpPr>
      <dsp:spPr>
        <a:xfrm>
          <a:off x="1342429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</a:t>
          </a:r>
        </a:p>
      </dsp:txBody>
      <dsp:txXfrm>
        <a:off x="1359240" y="881584"/>
        <a:ext cx="922970" cy="540333"/>
      </dsp:txXfrm>
    </dsp:sp>
    <dsp:sp modelId="{26353EBF-DA5A-4C59-BCCE-7657CC72E24C}">
      <dsp:nvSpPr>
        <dsp:cNvPr id="0" name=""/>
        <dsp:cNvSpPr/>
      </dsp:nvSpPr>
      <dsp:spPr>
        <a:xfrm>
          <a:off x="2394680" y="1033133"/>
          <a:ext cx="202797" cy="237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394680" y="1080580"/>
        <a:ext cx="141958" cy="142340"/>
      </dsp:txXfrm>
    </dsp:sp>
    <dsp:sp modelId="{1D4A38B9-A90A-4459-990A-6CEAEBFCB975}">
      <dsp:nvSpPr>
        <dsp:cNvPr id="0" name=""/>
        <dsp:cNvSpPr/>
      </dsp:nvSpPr>
      <dsp:spPr>
        <a:xfrm>
          <a:off x="2681658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2698469" y="881584"/>
        <a:ext cx="922970" cy="54033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1	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2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3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538042" y="1115399"/>
        <a:ext cx="808958" cy="47358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5B1DE-DA30-4762-84E6-C6F15AB0AD11}">
      <dsp:nvSpPr>
        <dsp:cNvPr id="0" name=""/>
        <dsp:cNvSpPr/>
      </dsp:nvSpPr>
      <dsp:spPr>
        <a:xfrm>
          <a:off x="455259" y="-12075"/>
          <a:ext cx="2730932" cy="2730932"/>
        </a:xfrm>
        <a:prstGeom prst="circularArrow">
          <a:avLst>
            <a:gd name="adj1" fmla="val 5544"/>
            <a:gd name="adj2" fmla="val 330680"/>
            <a:gd name="adj3" fmla="val 13932717"/>
            <a:gd name="adj4" fmla="val 1729126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6B8C5-88A3-4FAA-8477-38DCD21C2BE5}">
      <dsp:nvSpPr>
        <dsp:cNvPr id="0" name=""/>
        <dsp:cNvSpPr/>
      </dsp:nvSpPr>
      <dsp:spPr>
        <a:xfrm>
          <a:off x="1225077" y="999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 Loop Condition</a:t>
          </a:r>
        </a:p>
      </dsp:txBody>
      <dsp:txXfrm>
        <a:off x="1254154" y="30076"/>
        <a:ext cx="1133141" cy="537493"/>
      </dsp:txXfrm>
    </dsp:sp>
    <dsp:sp modelId="{531F81DA-D898-4055-8B8B-4A6908E748FE}">
      <dsp:nvSpPr>
        <dsp:cNvPr id="0" name=""/>
        <dsp:cNvSpPr/>
      </dsp:nvSpPr>
      <dsp:spPr>
        <a:xfrm>
          <a:off x="2332656" y="805702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1</a:t>
          </a:r>
        </a:p>
      </dsp:txBody>
      <dsp:txXfrm>
        <a:off x="2361733" y="834779"/>
        <a:ext cx="1133141" cy="537493"/>
      </dsp:txXfrm>
    </dsp:sp>
    <dsp:sp modelId="{67F1100B-4BBF-4007-9BF6-20BBE8088914}">
      <dsp:nvSpPr>
        <dsp:cNvPr id="0" name=""/>
        <dsp:cNvSpPr/>
      </dsp:nvSpPr>
      <dsp:spPr>
        <a:xfrm>
          <a:off x="1909598" y="2107738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2</a:t>
          </a:r>
        </a:p>
      </dsp:txBody>
      <dsp:txXfrm>
        <a:off x="1938675" y="2136815"/>
        <a:ext cx="1133141" cy="537493"/>
      </dsp:txXfrm>
    </dsp:sp>
    <dsp:sp modelId="{78001A3F-A80A-4434-8420-C7CFBA7886CE}">
      <dsp:nvSpPr>
        <dsp:cNvPr id="0" name=""/>
        <dsp:cNvSpPr/>
      </dsp:nvSpPr>
      <dsp:spPr>
        <a:xfrm>
          <a:off x="540557" y="2107738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3</a:t>
          </a:r>
        </a:p>
      </dsp:txBody>
      <dsp:txXfrm>
        <a:off x="569634" y="2136815"/>
        <a:ext cx="1133141" cy="537493"/>
      </dsp:txXfrm>
    </dsp:sp>
    <dsp:sp modelId="{B7261C38-6F81-4335-8085-5EC70BAD4AFE}">
      <dsp:nvSpPr>
        <dsp:cNvPr id="0" name=""/>
        <dsp:cNvSpPr/>
      </dsp:nvSpPr>
      <dsp:spPr>
        <a:xfrm>
          <a:off x="117499" y="805702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4</a:t>
          </a:r>
        </a:p>
      </dsp:txBody>
      <dsp:txXfrm>
        <a:off x="146576" y="834779"/>
        <a:ext cx="1133141" cy="53749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7135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Step 1	</a:t>
          </a:r>
        </a:p>
      </dsp:txBody>
      <dsp:txXfrm>
        <a:off x="44614" y="1971804"/>
        <a:ext cx="2057727" cy="1204653"/>
      </dsp:txXfrm>
    </dsp:sp>
    <dsp:sp modelId="{2316BD40-C025-4771-B294-5689C1156E59}">
      <dsp:nvSpPr>
        <dsp:cNvPr id="0" name=""/>
        <dsp:cNvSpPr/>
      </dsp:nvSpPr>
      <dsp:spPr>
        <a:xfrm>
          <a:off x="2353089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3089" y="2415459"/>
        <a:ext cx="316490" cy="317343"/>
      </dsp:txXfrm>
    </dsp:sp>
    <dsp:sp modelId="{A29AE1F7-038B-47D5-A3BB-85FBC283E873}">
      <dsp:nvSpPr>
        <dsp:cNvPr id="0" name=""/>
        <dsp:cNvSpPr/>
      </dsp:nvSpPr>
      <dsp:spPr>
        <a:xfrm>
          <a:off x="2992894" y="168820"/>
          <a:ext cx="2132685" cy="48106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Step 2</a:t>
          </a:r>
          <a:br>
            <a:rPr lang="en-US" sz="3800" kern="1200" dirty="0"/>
          </a:br>
          <a:r>
            <a:rPr lang="en-US" sz="3800" kern="1200" dirty="0">
              <a:solidFill>
                <a:srgbClr val="FF0000"/>
              </a:solidFill>
            </a:rPr>
            <a:t>SLOW</a:t>
          </a:r>
        </a:p>
      </dsp:txBody>
      <dsp:txXfrm>
        <a:off x="3055358" y="231284"/>
        <a:ext cx="2007757" cy="4685693"/>
      </dsp:txXfrm>
    </dsp:sp>
    <dsp:sp modelId="{0A0705DF-51EB-4BC2-87CB-603B1F2020E4}">
      <dsp:nvSpPr>
        <dsp:cNvPr id="0" name=""/>
        <dsp:cNvSpPr/>
      </dsp:nvSpPr>
      <dsp:spPr>
        <a:xfrm>
          <a:off x="5338848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38848" y="2415459"/>
        <a:ext cx="316490" cy="317343"/>
      </dsp:txXfrm>
    </dsp:sp>
    <dsp:sp modelId="{AF6D8048-BA2A-4E11-A240-854E18F1B983}">
      <dsp:nvSpPr>
        <dsp:cNvPr id="0" name=""/>
        <dsp:cNvSpPr/>
      </dsp:nvSpPr>
      <dsp:spPr>
        <a:xfrm>
          <a:off x="597865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Step 3</a:t>
          </a:r>
        </a:p>
      </dsp:txBody>
      <dsp:txXfrm>
        <a:off x="6016133" y="1971804"/>
        <a:ext cx="2057727" cy="120465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23571" y="0"/>
          <a:ext cx="1387073" cy="832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Step A1	</a:t>
          </a:r>
        </a:p>
      </dsp:txBody>
      <dsp:txXfrm>
        <a:off x="47947" y="24376"/>
        <a:ext cx="1338321" cy="783492"/>
      </dsp:txXfrm>
    </dsp:sp>
    <dsp:sp modelId="{2316BD40-C025-4771-B294-5689C1156E59}">
      <dsp:nvSpPr>
        <dsp:cNvPr id="0" name=""/>
        <dsp:cNvSpPr/>
      </dsp:nvSpPr>
      <dsp:spPr>
        <a:xfrm rot="173672">
          <a:off x="1541609" y="292851"/>
          <a:ext cx="278376" cy="343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41662" y="359541"/>
        <a:ext cx="194863" cy="206396"/>
      </dsp:txXfrm>
    </dsp:sp>
    <dsp:sp modelId="{A29AE1F7-038B-47D5-A3BB-85FBC283E873}">
      <dsp:nvSpPr>
        <dsp:cNvPr id="0" name=""/>
        <dsp:cNvSpPr/>
      </dsp:nvSpPr>
      <dsp:spPr>
        <a:xfrm>
          <a:off x="1935214" y="114487"/>
          <a:ext cx="1387073" cy="796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Step A2</a:t>
          </a:r>
          <a:endParaRPr lang="en-US" sz="2200" kern="1200" dirty="0">
            <a:solidFill>
              <a:srgbClr val="FF0000"/>
            </a:solidFill>
          </a:endParaRPr>
        </a:p>
      </dsp:txBody>
      <dsp:txXfrm>
        <a:off x="1958545" y="137818"/>
        <a:ext cx="1340411" cy="749920"/>
      </dsp:txXfrm>
    </dsp:sp>
    <dsp:sp modelId="{0A0705DF-51EB-4BC2-87CB-603B1F2020E4}">
      <dsp:nvSpPr>
        <dsp:cNvPr id="0" name=""/>
        <dsp:cNvSpPr/>
      </dsp:nvSpPr>
      <dsp:spPr>
        <a:xfrm rot="98479">
          <a:off x="3463765" y="369009"/>
          <a:ext cx="300187" cy="343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63783" y="436518"/>
        <a:ext cx="210131" cy="206396"/>
      </dsp:txXfrm>
    </dsp:sp>
    <dsp:sp modelId="{AF6D8048-BA2A-4E11-A240-854E18F1B983}">
      <dsp:nvSpPr>
        <dsp:cNvPr id="0" name=""/>
        <dsp:cNvSpPr/>
      </dsp:nvSpPr>
      <dsp:spPr>
        <a:xfrm>
          <a:off x="3888446" y="152624"/>
          <a:ext cx="1387073" cy="832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Step A3</a:t>
          </a:r>
        </a:p>
      </dsp:txBody>
      <dsp:txXfrm>
        <a:off x="3912822" y="177000"/>
        <a:ext cx="1338321" cy="78349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23571" y="0"/>
          <a:ext cx="1387073" cy="832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B1	</a:t>
          </a:r>
        </a:p>
      </dsp:txBody>
      <dsp:txXfrm>
        <a:off x="47947" y="24376"/>
        <a:ext cx="1338321" cy="783492"/>
      </dsp:txXfrm>
    </dsp:sp>
    <dsp:sp modelId="{2316BD40-C025-4771-B294-5689C1156E59}">
      <dsp:nvSpPr>
        <dsp:cNvPr id="0" name=""/>
        <dsp:cNvSpPr/>
      </dsp:nvSpPr>
      <dsp:spPr>
        <a:xfrm rot="899226">
          <a:off x="1536892" y="502112"/>
          <a:ext cx="287811" cy="343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38361" y="559747"/>
        <a:ext cx="201468" cy="206396"/>
      </dsp:txXfrm>
    </dsp:sp>
    <dsp:sp modelId="{A29AE1F7-038B-47D5-A3BB-85FBC283E873}">
      <dsp:nvSpPr>
        <dsp:cNvPr id="0" name=""/>
        <dsp:cNvSpPr/>
      </dsp:nvSpPr>
      <dsp:spPr>
        <a:xfrm>
          <a:off x="1935214" y="359136"/>
          <a:ext cx="1387073" cy="11374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B2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0000"/>
              </a:solidFill>
            </a:rPr>
            <a:t>slow</a:t>
          </a:r>
        </a:p>
      </dsp:txBody>
      <dsp:txXfrm>
        <a:off x="1968530" y="392452"/>
        <a:ext cx="1320441" cy="1070862"/>
      </dsp:txXfrm>
    </dsp:sp>
    <dsp:sp modelId="{0A0705DF-51EB-4BC2-87CB-603B1F2020E4}">
      <dsp:nvSpPr>
        <dsp:cNvPr id="0" name=""/>
        <dsp:cNvSpPr/>
      </dsp:nvSpPr>
      <dsp:spPr>
        <a:xfrm rot="98479">
          <a:off x="3463765" y="784114"/>
          <a:ext cx="300187" cy="343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63783" y="851623"/>
        <a:ext cx="210131" cy="206396"/>
      </dsp:txXfrm>
    </dsp:sp>
    <dsp:sp modelId="{AF6D8048-BA2A-4E11-A240-854E18F1B983}">
      <dsp:nvSpPr>
        <dsp:cNvPr id="0" name=""/>
        <dsp:cNvSpPr/>
      </dsp:nvSpPr>
      <dsp:spPr>
        <a:xfrm>
          <a:off x="3888446" y="567729"/>
          <a:ext cx="1387073" cy="8322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Step B3</a:t>
          </a:r>
        </a:p>
      </dsp:txBody>
      <dsp:txXfrm>
        <a:off x="3912822" y="592105"/>
        <a:ext cx="1338321" cy="78349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0A83F-E182-4AAF-8598-51574F224A83}">
      <dsp:nvSpPr>
        <dsp:cNvPr id="0" name=""/>
        <dsp:cNvSpPr/>
      </dsp:nvSpPr>
      <dsp:spPr>
        <a:xfrm>
          <a:off x="0" y="1056730"/>
          <a:ext cx="8118475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0AD12-084F-46B4-8151-9DD3EDFF97D0}">
      <dsp:nvSpPr>
        <dsp:cNvPr id="0" name=""/>
        <dsp:cNvSpPr/>
      </dsp:nvSpPr>
      <dsp:spPr>
        <a:xfrm>
          <a:off x="405923" y="613930"/>
          <a:ext cx="5682932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01" tIns="0" rIns="214801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Application Security</a:t>
          </a:r>
        </a:p>
      </dsp:txBody>
      <dsp:txXfrm>
        <a:off x="449154" y="657161"/>
        <a:ext cx="5596470" cy="799138"/>
      </dsp:txXfrm>
    </dsp:sp>
    <dsp:sp modelId="{2900193A-8CF0-4F13-8586-40F35221659E}">
      <dsp:nvSpPr>
        <dsp:cNvPr id="0" name=""/>
        <dsp:cNvSpPr/>
      </dsp:nvSpPr>
      <dsp:spPr>
        <a:xfrm>
          <a:off x="0" y="2417530"/>
          <a:ext cx="8118475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56752-4157-4789-96ED-8B3D9BC34884}">
      <dsp:nvSpPr>
        <dsp:cNvPr id="0" name=""/>
        <dsp:cNvSpPr/>
      </dsp:nvSpPr>
      <dsp:spPr>
        <a:xfrm>
          <a:off x="405923" y="1974730"/>
          <a:ext cx="5682932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01" tIns="0" rIns="214801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Runtime Security</a:t>
          </a:r>
        </a:p>
      </dsp:txBody>
      <dsp:txXfrm>
        <a:off x="449154" y="2017961"/>
        <a:ext cx="5596470" cy="799138"/>
      </dsp:txXfrm>
    </dsp:sp>
    <dsp:sp modelId="{A8AC9588-1EA8-46ED-9D7C-F97825CF1BFA}">
      <dsp:nvSpPr>
        <dsp:cNvPr id="0" name=""/>
        <dsp:cNvSpPr/>
      </dsp:nvSpPr>
      <dsp:spPr>
        <a:xfrm>
          <a:off x="0" y="3778331"/>
          <a:ext cx="8118475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8E497-2EFE-4D41-88D1-2466629D7BE2}">
      <dsp:nvSpPr>
        <dsp:cNvPr id="0" name=""/>
        <dsp:cNvSpPr/>
      </dsp:nvSpPr>
      <dsp:spPr>
        <a:xfrm>
          <a:off x="405923" y="3335530"/>
          <a:ext cx="5682932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01" tIns="0" rIns="214801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Dev Environment Security</a:t>
          </a:r>
        </a:p>
      </dsp:txBody>
      <dsp:txXfrm>
        <a:off x="449154" y="3378761"/>
        <a:ext cx="5596470" cy="799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933099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4234A-FD39-4CF8-9BB7-C12D92F277CC}">
      <dsp:nvSpPr>
        <dsp:cNvPr id="0" name=""/>
        <dsp:cNvSpPr/>
      </dsp:nvSpPr>
      <dsp:spPr>
        <a:xfrm>
          <a:off x="304800" y="711699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733315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613499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2099F-F6FE-4677-8F05-60A7228C8BDF}">
      <dsp:nvSpPr>
        <dsp:cNvPr id="0" name=""/>
        <dsp:cNvSpPr/>
      </dsp:nvSpPr>
      <dsp:spPr>
        <a:xfrm>
          <a:off x="304800" y="1392099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413715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2939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19C0-082F-4C9B-A7CA-DA5D95FC9049}">
      <dsp:nvSpPr>
        <dsp:cNvPr id="0" name=""/>
        <dsp:cNvSpPr/>
      </dsp:nvSpPr>
      <dsp:spPr>
        <a:xfrm>
          <a:off x="310624" y="2095795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Ways to show data and actions to users</a:t>
          </a:r>
          <a:endParaRPr lang="en-US" sz="1500" kern="1200" dirty="0"/>
        </a:p>
      </dsp:txBody>
      <dsp:txXfrm>
        <a:off x="332240" y="2117411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29743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E73DE-C987-415B-84D0-A341A6E3215F}">
      <dsp:nvSpPr>
        <dsp:cNvPr id="0" name=""/>
        <dsp:cNvSpPr/>
      </dsp:nvSpPr>
      <dsp:spPr>
        <a:xfrm>
          <a:off x="304800" y="2752899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Ways to persist data outside of memory </a:t>
          </a:r>
          <a:endParaRPr lang="en-US" sz="1500" kern="1200" dirty="0"/>
        </a:p>
      </dsp:txBody>
      <dsp:txXfrm>
        <a:off x="326416" y="2774515"/>
        <a:ext cx="4223968" cy="39956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E7381-0D08-4DA8-99C0-C7153A1D0315}">
      <dsp:nvSpPr>
        <dsp:cNvPr id="0" name=""/>
        <dsp:cNvSpPr/>
      </dsp:nvSpPr>
      <dsp:spPr>
        <a:xfrm>
          <a:off x="1940700" y="554795"/>
          <a:ext cx="4005298" cy="2153912"/>
        </a:xfrm>
        <a:prstGeom prst="round2DiagRect">
          <a:avLst>
            <a:gd name="adj1" fmla="val 0"/>
            <a:gd name="adj2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C009A-AD1D-4642-8C54-F851040BD6D9}">
      <dsp:nvSpPr>
        <dsp:cNvPr id="0" name=""/>
        <dsp:cNvSpPr/>
      </dsp:nvSpPr>
      <dsp:spPr>
        <a:xfrm>
          <a:off x="3943349" y="783240"/>
          <a:ext cx="534" cy="1697022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2B43C-373B-48B9-94A4-72251CD661CF}">
      <dsp:nvSpPr>
        <dsp:cNvPr id="0" name=""/>
        <dsp:cNvSpPr/>
      </dsp:nvSpPr>
      <dsp:spPr>
        <a:xfrm>
          <a:off x="2074210" y="717970"/>
          <a:ext cx="1735629" cy="18275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e.g. VS Code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 run and tested in environment identical to production</a:t>
          </a:r>
        </a:p>
      </dsp:txBody>
      <dsp:txXfrm>
        <a:off x="2074210" y="717970"/>
        <a:ext cx="1735629" cy="1827562"/>
      </dsp:txXfrm>
    </dsp:sp>
    <dsp:sp modelId="{AB2C416F-DC21-4880-97DF-9129BB6AF05D}">
      <dsp:nvSpPr>
        <dsp:cNvPr id="0" name=""/>
        <dsp:cNvSpPr/>
      </dsp:nvSpPr>
      <dsp:spPr>
        <a:xfrm>
          <a:off x="4076859" y="717970"/>
          <a:ext cx="1735629" cy="18275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e.g. Visual Studio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 run in an environment that is “sort of” like production</a:t>
          </a:r>
        </a:p>
      </dsp:txBody>
      <dsp:txXfrm>
        <a:off x="4076859" y="717970"/>
        <a:ext cx="1735629" cy="1827562"/>
      </dsp:txXfrm>
    </dsp:sp>
    <dsp:sp modelId="{EC3AD48F-C6BC-42C5-B7A2-C70FAD426165}">
      <dsp:nvSpPr>
        <dsp:cNvPr id="0" name=""/>
        <dsp:cNvSpPr/>
      </dsp:nvSpPr>
      <dsp:spPr>
        <a:xfrm rot="16200000">
          <a:off x="432064" y="841086"/>
          <a:ext cx="2349722" cy="667549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DEVOPS</a:t>
          </a:r>
        </a:p>
      </dsp:txBody>
      <dsp:txXfrm>
        <a:off x="532954" y="1109431"/>
        <a:ext cx="2147943" cy="332639"/>
      </dsp:txXfrm>
    </dsp:sp>
    <dsp:sp modelId="{1F16AB81-2853-4D4B-BC9F-57A37A1826EA}">
      <dsp:nvSpPr>
        <dsp:cNvPr id="0" name=""/>
        <dsp:cNvSpPr/>
      </dsp:nvSpPr>
      <dsp:spPr>
        <a:xfrm rot="5400000">
          <a:off x="5104912" y="1754867"/>
          <a:ext cx="2349722" cy="667549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-1804674"/>
            <a:satOff val="-39217"/>
            <a:lumOff val="75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</a:t>
          </a:r>
        </a:p>
      </dsp:txBody>
      <dsp:txXfrm>
        <a:off x="5205802" y="1821433"/>
        <a:ext cx="2147943" cy="3326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295225"/>
          <a:ext cx="60960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Variables and Constants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Types</a:t>
          </a:r>
        </a:p>
      </dsp:txBody>
      <dsp:txXfrm>
        <a:off x="0" y="295225"/>
        <a:ext cx="6096000" cy="874125"/>
      </dsp:txXfrm>
    </dsp:sp>
    <dsp:sp modelId="{3D14234A-FD39-4CF8-9BB7-C12D92F277CC}">
      <dsp:nvSpPr>
        <dsp:cNvPr id="0" name=""/>
        <dsp:cNvSpPr/>
      </dsp:nvSpPr>
      <dsp:spPr>
        <a:xfrm>
          <a:off x="304800" y="73825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95441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47175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Operators and Expressions</a:t>
          </a:r>
        </a:p>
      </dsp:txBody>
      <dsp:txXfrm>
        <a:off x="0" y="1471750"/>
        <a:ext cx="6096000" cy="637875"/>
      </dsp:txXfrm>
    </dsp:sp>
    <dsp:sp modelId="{6612099F-F6FE-4677-8F05-60A7228C8BDF}">
      <dsp:nvSpPr>
        <dsp:cNvPr id="0" name=""/>
        <dsp:cNvSpPr/>
      </dsp:nvSpPr>
      <dsp:spPr>
        <a:xfrm>
          <a:off x="304800" y="1250350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271966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412025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Interface Framework</a:t>
          </a:r>
        </a:p>
      </dsp:txBody>
      <dsp:txXfrm>
        <a:off x="0" y="2412025"/>
        <a:ext cx="6096000" cy="637875"/>
      </dsp:txXfrm>
    </dsp:sp>
    <dsp:sp modelId="{448E19C0-082F-4C9B-A7CA-DA5D95FC9049}">
      <dsp:nvSpPr>
        <dsp:cNvPr id="0" name=""/>
        <dsp:cNvSpPr/>
      </dsp:nvSpPr>
      <dsp:spPr>
        <a:xfrm>
          <a:off x="310624" y="2213920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show data and actions to users</a:t>
          </a:r>
        </a:p>
      </dsp:txBody>
      <dsp:txXfrm>
        <a:off x="332240" y="2235536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335230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Files and Databases</a:t>
          </a:r>
        </a:p>
      </dsp:txBody>
      <dsp:txXfrm>
        <a:off x="0" y="3352300"/>
        <a:ext cx="6096000" cy="637875"/>
      </dsp:txXfrm>
    </dsp:sp>
    <dsp:sp modelId="{EA3E73DE-C987-415B-84D0-A341A6E3215F}">
      <dsp:nvSpPr>
        <dsp:cNvPr id="0" name=""/>
        <dsp:cNvSpPr/>
      </dsp:nvSpPr>
      <dsp:spPr>
        <a:xfrm>
          <a:off x="304800" y="3130900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persist data outside of memory </a:t>
          </a:r>
        </a:p>
      </dsp:txBody>
      <dsp:txXfrm>
        <a:off x="326416" y="3152516"/>
        <a:ext cx="4223968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295225"/>
          <a:ext cx="60960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Variables and Constants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Types</a:t>
          </a:r>
        </a:p>
      </dsp:txBody>
      <dsp:txXfrm>
        <a:off x="0" y="295225"/>
        <a:ext cx="6096000" cy="874125"/>
      </dsp:txXfrm>
    </dsp:sp>
    <dsp:sp modelId="{3D14234A-FD39-4CF8-9BB7-C12D92F277CC}">
      <dsp:nvSpPr>
        <dsp:cNvPr id="0" name=""/>
        <dsp:cNvSpPr/>
      </dsp:nvSpPr>
      <dsp:spPr>
        <a:xfrm>
          <a:off x="304800" y="73825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95441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47175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Operations and Expressions</a:t>
          </a:r>
        </a:p>
      </dsp:txBody>
      <dsp:txXfrm>
        <a:off x="0" y="1471750"/>
        <a:ext cx="6096000" cy="637875"/>
      </dsp:txXfrm>
    </dsp:sp>
    <dsp:sp modelId="{6612099F-F6FE-4677-8F05-60A7228C8BDF}">
      <dsp:nvSpPr>
        <dsp:cNvPr id="0" name=""/>
        <dsp:cNvSpPr/>
      </dsp:nvSpPr>
      <dsp:spPr>
        <a:xfrm>
          <a:off x="304800" y="1250350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271966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412025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Interface Framework</a:t>
          </a:r>
        </a:p>
      </dsp:txBody>
      <dsp:txXfrm>
        <a:off x="0" y="2412025"/>
        <a:ext cx="6096000" cy="637875"/>
      </dsp:txXfrm>
    </dsp:sp>
    <dsp:sp modelId="{448E19C0-082F-4C9B-A7CA-DA5D95FC9049}">
      <dsp:nvSpPr>
        <dsp:cNvPr id="0" name=""/>
        <dsp:cNvSpPr/>
      </dsp:nvSpPr>
      <dsp:spPr>
        <a:xfrm>
          <a:off x="310624" y="2213920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show data and actions to users</a:t>
          </a:r>
        </a:p>
      </dsp:txBody>
      <dsp:txXfrm>
        <a:off x="332240" y="2235536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335230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Files and Databases</a:t>
          </a:r>
        </a:p>
      </dsp:txBody>
      <dsp:txXfrm>
        <a:off x="0" y="3352300"/>
        <a:ext cx="6096000" cy="637875"/>
      </dsp:txXfrm>
    </dsp:sp>
    <dsp:sp modelId="{EA3E73DE-C987-415B-84D0-A341A6E3215F}">
      <dsp:nvSpPr>
        <dsp:cNvPr id="0" name=""/>
        <dsp:cNvSpPr/>
      </dsp:nvSpPr>
      <dsp:spPr>
        <a:xfrm>
          <a:off x="304800" y="3130900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persist data outside of memory </a:t>
          </a:r>
        </a:p>
      </dsp:txBody>
      <dsp:txXfrm>
        <a:off x="326416" y="3152516"/>
        <a:ext cx="422396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295225"/>
          <a:ext cx="60960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Variables and Constants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Types</a:t>
          </a:r>
        </a:p>
      </dsp:txBody>
      <dsp:txXfrm>
        <a:off x="0" y="295225"/>
        <a:ext cx="6096000" cy="874125"/>
      </dsp:txXfrm>
    </dsp:sp>
    <dsp:sp modelId="{3D14234A-FD39-4CF8-9BB7-C12D92F277CC}">
      <dsp:nvSpPr>
        <dsp:cNvPr id="0" name=""/>
        <dsp:cNvSpPr/>
      </dsp:nvSpPr>
      <dsp:spPr>
        <a:xfrm>
          <a:off x="304800" y="73825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95441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47175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Operators and Expressions</a:t>
          </a:r>
        </a:p>
      </dsp:txBody>
      <dsp:txXfrm>
        <a:off x="0" y="1471750"/>
        <a:ext cx="6096000" cy="637875"/>
      </dsp:txXfrm>
    </dsp:sp>
    <dsp:sp modelId="{6612099F-F6FE-4677-8F05-60A7228C8BDF}">
      <dsp:nvSpPr>
        <dsp:cNvPr id="0" name=""/>
        <dsp:cNvSpPr/>
      </dsp:nvSpPr>
      <dsp:spPr>
        <a:xfrm>
          <a:off x="304800" y="1250350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271966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412025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Interface Framework</a:t>
          </a:r>
        </a:p>
      </dsp:txBody>
      <dsp:txXfrm>
        <a:off x="0" y="2412025"/>
        <a:ext cx="6096000" cy="637875"/>
      </dsp:txXfrm>
    </dsp:sp>
    <dsp:sp modelId="{448E19C0-082F-4C9B-A7CA-DA5D95FC9049}">
      <dsp:nvSpPr>
        <dsp:cNvPr id="0" name=""/>
        <dsp:cNvSpPr/>
      </dsp:nvSpPr>
      <dsp:spPr>
        <a:xfrm>
          <a:off x="310624" y="2213920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show data and actions to users</a:t>
          </a:r>
        </a:p>
      </dsp:txBody>
      <dsp:txXfrm>
        <a:off x="332240" y="2235536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335230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Files and Databases</a:t>
          </a:r>
        </a:p>
      </dsp:txBody>
      <dsp:txXfrm>
        <a:off x="0" y="3352300"/>
        <a:ext cx="6096000" cy="637875"/>
      </dsp:txXfrm>
    </dsp:sp>
    <dsp:sp modelId="{EA3E73DE-C987-415B-84D0-A341A6E3215F}">
      <dsp:nvSpPr>
        <dsp:cNvPr id="0" name=""/>
        <dsp:cNvSpPr/>
      </dsp:nvSpPr>
      <dsp:spPr>
        <a:xfrm>
          <a:off x="304800" y="3130900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persist data outside of memory </a:t>
          </a:r>
        </a:p>
      </dsp:txBody>
      <dsp:txXfrm>
        <a:off x="326416" y="3152516"/>
        <a:ext cx="4223968" cy="399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7135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1	</a:t>
          </a:r>
        </a:p>
      </dsp:txBody>
      <dsp:txXfrm>
        <a:off x="44614" y="1971804"/>
        <a:ext cx="2057727" cy="1204653"/>
      </dsp:txXfrm>
    </dsp:sp>
    <dsp:sp modelId="{2316BD40-C025-4771-B294-5689C1156E59}">
      <dsp:nvSpPr>
        <dsp:cNvPr id="0" name=""/>
        <dsp:cNvSpPr/>
      </dsp:nvSpPr>
      <dsp:spPr>
        <a:xfrm>
          <a:off x="2353089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3089" y="2415459"/>
        <a:ext cx="316490" cy="317343"/>
      </dsp:txXfrm>
    </dsp:sp>
    <dsp:sp modelId="{A29AE1F7-038B-47D5-A3BB-85FBC283E873}">
      <dsp:nvSpPr>
        <dsp:cNvPr id="0" name=""/>
        <dsp:cNvSpPr/>
      </dsp:nvSpPr>
      <dsp:spPr>
        <a:xfrm>
          <a:off x="299289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2</a:t>
          </a:r>
        </a:p>
      </dsp:txBody>
      <dsp:txXfrm>
        <a:off x="3030373" y="1971804"/>
        <a:ext cx="2057727" cy="1204653"/>
      </dsp:txXfrm>
    </dsp:sp>
    <dsp:sp modelId="{0A0705DF-51EB-4BC2-87CB-603B1F2020E4}">
      <dsp:nvSpPr>
        <dsp:cNvPr id="0" name=""/>
        <dsp:cNvSpPr/>
      </dsp:nvSpPr>
      <dsp:spPr>
        <a:xfrm>
          <a:off x="5338848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38848" y="2415459"/>
        <a:ext cx="316490" cy="317343"/>
      </dsp:txXfrm>
    </dsp:sp>
    <dsp:sp modelId="{AF6D8048-BA2A-4E11-A240-854E18F1B983}">
      <dsp:nvSpPr>
        <dsp:cNvPr id="0" name=""/>
        <dsp:cNvSpPr/>
      </dsp:nvSpPr>
      <dsp:spPr>
        <a:xfrm>
          <a:off x="597865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3</a:t>
          </a:r>
        </a:p>
      </dsp:txBody>
      <dsp:txXfrm>
        <a:off x="6016133" y="1971804"/>
        <a:ext cx="2057727" cy="12046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4a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5a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6a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3538042" y="1115399"/>
        <a:ext cx="808958" cy="4735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1	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2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3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538042" y="1115399"/>
        <a:ext cx="808958" cy="473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A4A7-0C56-4BCB-9E1E-BFECD3AC6AF8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25112" y="73152"/>
            <a:ext cx="2468880" cy="185166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10896" y="2093976"/>
            <a:ext cx="6153912" cy="6604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A4E0A-9CA4-4536-A595-77D062908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5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177" y="0"/>
            <a:ext cx="9144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200400" y="1828800"/>
            <a:ext cx="5732417" cy="627864"/>
          </a:xfrm>
          <a:solidFill>
            <a:srgbClr val="3399FF"/>
          </a:solidFill>
          <a:ln algn="ctr"/>
        </p:spPr>
        <p:txBody>
          <a:bodyPr wrap="square" tIns="0" rIns="0" bIns="0">
            <a:spAutoFit/>
          </a:bodyPr>
          <a:lstStyle>
            <a:lvl1pPr algn="l">
              <a:spcBef>
                <a:spcPct val="60000"/>
              </a:spcBef>
              <a:buClr>
                <a:schemeClr val="hlink"/>
              </a:buClr>
              <a:buSzPct val="90000"/>
              <a:buFontTx/>
              <a:buNone/>
              <a:defRPr sz="48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Course #</a:t>
            </a:r>
          </a:p>
        </p:txBody>
      </p:sp>
      <p:sp>
        <p:nvSpPr>
          <p:cNvPr id="726020" name="Rectangle 4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200400" y="2895600"/>
            <a:ext cx="5775960" cy="1103872"/>
          </a:xfrm>
        </p:spPr>
        <p:txBody>
          <a:bodyPr lIns="91440" tIns="45720" rIns="91440" bIns="45720"/>
          <a:lstStyle>
            <a:lvl1pPr marL="0" indent="0" algn="l">
              <a:lnSpc>
                <a:spcPct val="95000"/>
              </a:lnSpc>
              <a:spcBef>
                <a:spcPct val="60000"/>
              </a:spcBef>
              <a:buFontTx/>
              <a:buNone/>
              <a:defRPr sz="28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</p:spTree>
    <p:extLst>
      <p:ext uri="{BB962C8B-B14F-4D97-AF65-F5344CB8AC3E}">
        <p14:creationId xmlns:p14="http://schemas.microsoft.com/office/powerpoint/2010/main" val="94917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1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91263" y="0"/>
            <a:ext cx="1943100" cy="5378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0"/>
            <a:ext cx="5680075" cy="5378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2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BBDC-B1BA-4DDA-91C8-785D1E2E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65355-E4EC-43E5-9540-0E6630E06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02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7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3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6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992188"/>
            <a:ext cx="3798887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0075" y="992188"/>
            <a:ext cx="3800475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3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77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0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6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02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574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690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04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001" name="Rectangle 9"/>
          <p:cNvSpPr>
            <a:spLocks noChangeArrowheads="1"/>
          </p:cNvSpPr>
          <p:nvPr/>
        </p:nvSpPr>
        <p:spPr bwMode="auto">
          <a:xfrm>
            <a:off x="4763" y="731838"/>
            <a:ext cx="9136062" cy="6111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cs typeface="+mn-cs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-2"/>
            <a:ext cx="7773988" cy="74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225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8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9pPr>
    </p:titleStyle>
    <p:bodyStyle>
      <a:lvl1pPr marL="174625" indent="-17462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2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58788" indent="-169863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4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54075" indent="-173038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0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4125" indent="-1651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544638" indent="-16827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0018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6pPr>
      <a:lvl7pPr marL="24590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7pPr>
      <a:lvl8pPr marL="29162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8pPr>
      <a:lvl9pPr marL="33734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13" Type="http://schemas.openxmlformats.org/officeDocument/2006/relationships/diagramLayout" Target="../diagrams/layout22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12" Type="http://schemas.openxmlformats.org/officeDocument/2006/relationships/diagramData" Target="../diagrams/data22.xml"/><Relationship Id="rId2" Type="http://schemas.openxmlformats.org/officeDocument/2006/relationships/diagramData" Target="../diagrams/data20.xml"/><Relationship Id="rId1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5" Type="http://schemas.openxmlformats.org/officeDocument/2006/relationships/diagramColors" Target="../diagrams/colors22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Relationship Id="rId14" Type="http://schemas.openxmlformats.org/officeDocument/2006/relationships/diagramQuickStyle" Target="../diagrams/quickStyle2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13" Type="http://schemas.openxmlformats.org/officeDocument/2006/relationships/diagramLayout" Target="../diagrams/layout25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12" Type="http://schemas.openxmlformats.org/officeDocument/2006/relationships/diagramData" Target="../diagrams/data25.xml"/><Relationship Id="rId2" Type="http://schemas.openxmlformats.org/officeDocument/2006/relationships/diagramData" Target="../diagrams/data23.xml"/><Relationship Id="rId16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5" Type="http://schemas.openxmlformats.org/officeDocument/2006/relationships/diagramColors" Target="../diagrams/colors25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Relationship Id="rId14" Type="http://schemas.openxmlformats.org/officeDocument/2006/relationships/diagramQuickStyle" Target="../diagrams/quickStyle2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448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opsschool.com/blog/top-api-architectural-styles/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nel9.msdn.com/Series/CSharp-Fundamentals-for-Absolute-Beginners?l=lvld4eqic_2706218949" TargetMode="External"/><Relationship Id="rId3" Type="http://schemas.openxmlformats.org/officeDocument/2006/relationships/hyperlink" Target="https://docs.microsoft.com/en-us/dotnet/csharp/programming-guide/inside-a-program/coding-conventions" TargetMode="External"/><Relationship Id="rId7" Type="http://schemas.openxmlformats.org/officeDocument/2006/relationships/hyperlink" Target="https://docs.microsoft.com/en-us/dotnet/api/?view=netframework-4.8" TargetMode="External"/><Relationship Id="rId12" Type="http://schemas.openxmlformats.org/officeDocument/2006/relationships/hyperlink" Target="https://www.dotnetcurry.com/" TargetMode="External"/><Relationship Id="rId2" Type="http://schemas.openxmlformats.org/officeDocument/2006/relationships/hyperlink" Target="https://www.w3schools.com/cs/default.as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.microsoft.com/platform/community" TargetMode="External"/><Relationship Id="rId11" Type="http://schemas.openxmlformats.org/officeDocument/2006/relationships/hyperlink" Target="https://www.packtpub.com/product/learning-c-by-developing-games-with-unity-2020-fifth-edition/9781800207806" TargetMode="External"/><Relationship Id="rId5" Type="http://schemas.openxmlformats.org/officeDocument/2006/relationships/hyperlink" Target="https://dotnet.microsoft.com/" TargetMode="External"/><Relationship Id="rId10" Type="http://schemas.openxmlformats.org/officeDocument/2006/relationships/hyperlink" Target="https://www.amazon.com/Rockin-Interview-comprehensive-reference-programming-ebook/dp/B00IT70S8U/ref=sr_1_1?dchild=1&amp;keywords=rockin+the+c%23+interview&amp;qid=1614700968&amp;sr=8-1" TargetMode="External"/><Relationship Id="rId4" Type="http://schemas.openxmlformats.org/officeDocument/2006/relationships/hyperlink" Target="https://visualstudio.microsoft.com/" TargetMode="External"/><Relationship Id="rId9" Type="http://schemas.openxmlformats.org/officeDocument/2006/relationships/hyperlink" Target="https://www.syncfusion.com/ebooks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our-of-csharp/tutorials/" TargetMode="External"/><Relationship Id="rId2" Type="http://schemas.openxmlformats.org/officeDocument/2006/relationships/hyperlink" Target="https://dotnet.microsoft.com/learn/dotnet/in-browser-tutorial/1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dabit.com/challenges/csharp" TargetMode="External"/><Relationship Id="rId4" Type="http://schemas.openxmlformats.org/officeDocument/2006/relationships/hyperlink" Target="https://docs.microsoft.com/en-us/dotnet/core/tutorials/with-visual-studio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desktop/winforms/event-handlers-overview-windows-forms?view=netframeworkdesktop-4.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arn.microsoft.com/en-us/previous-versions/visualstudio/visual-studio-2010/zwwsdtbk(v=vs.100)" TargetMode="Externa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desktop/winforms/controls/datagridview-control-overview-windows-forms?view=netframeworkdesktop-4.8" TargetMode="External"/><Relationship Id="rId2" Type="http://schemas.openxmlformats.org/officeDocument/2006/relationships/hyperlink" Target="https://stackoverflow.com/questions/16695885/binding-listt-to-datagridview-in-winform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arn.microsoft.com/en-us/dotnet/desktop/winforms/controls/bindingsource-component-overview?view=netframeworkdesktop-4.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2" Type="http://schemas.openxmlformats.org/officeDocument/2006/relationships/diagramData" Target="../diagrams/data11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diagramColors" Target="../diagrams/colors13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blueprint-ruler-architecture-964629/" TargetMode="External"/><Relationship Id="rId7" Type="http://schemas.openxmlformats.org/officeDocument/2006/relationships/hyperlink" Target="http://openclipart.org/detail/172886/hammer---tools-6-by-tikigiki-172886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www.freestockphotos.biz/stockphoto/14481" TargetMode="Externa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blueprint-ruler-architecture-964629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penclipart.org/detail/172886/hammer---tools-6-by-tikigiki-172886" TargetMode="Externa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448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imgs.xkcd.com/comics/complexity_analysis.png" TargetMode="Externa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slide" Target="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335A-3572-7B21-428D-87865A4CA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1514868"/>
            <a:ext cx="5732417" cy="1255728"/>
          </a:xfrm>
          <a:noFill/>
        </p:spPr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7B137-61D5-2DC8-C52A-1F7F28CA3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DeVries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B26BC615-43CD-BE77-AA2C-9BD0377CA4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4822627"/>
                  </p:ext>
                </p:extLst>
              </p:nvPr>
            </p:nvGraphicFramePr>
            <p:xfrm>
              <a:off x="-3306536" y="-8164"/>
              <a:ext cx="2286000" cy="1714500"/>
            </p:xfrm>
            <a:graphic>
              <a:graphicData uri="http://schemas.microsoft.com/office/powerpoint/2016/slidezoom">
                <pslz:sldZm>
                  <pslz:sldZmObj sldId="281" cId="872270896">
                    <pslz:zmPr id="{96D0F4E9-5F5C-401A-9F0B-F4A66A7B3FD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26BC615-43CD-BE77-AA2C-9BD0377CA4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06536" y="-8164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27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FE07DBD-93D4-4143-BE87-C037D2C08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A4FBA6-508A-4476-9C5F-22120248EBFC}"/>
              </a:ext>
            </a:extLst>
          </p:cNvPr>
          <p:cNvSpPr txBox="1"/>
          <p:nvPr/>
        </p:nvSpPr>
        <p:spPr>
          <a:xfrm>
            <a:off x="2670678" y="1715701"/>
            <a:ext cx="380264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Visual Studio</a:t>
            </a:r>
          </a:p>
          <a:p>
            <a:pPr algn="ctr"/>
            <a:r>
              <a:rPr lang="en-US" dirty="0"/>
              <a:t>Start with or without debug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318A62-CD8C-C117-98E4-2DA3BE73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Build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FB3E98-3A4D-A86A-57C1-A69AA83C7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7663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E796-EB0D-315C-26A3-4B3786DB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3C268-4D45-5003-CF60-C14FD33BBC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2901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164A5E-14DF-44A3-8A58-8A34BFE91C7D}"/>
              </a:ext>
            </a:extLst>
          </p:cNvPr>
          <p:cNvSpPr/>
          <p:nvPr/>
        </p:nvSpPr>
        <p:spPr>
          <a:xfrm>
            <a:off x="794084" y="1476876"/>
            <a:ext cx="2159669" cy="214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 Generator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FAF582-E82F-40D9-9931-03E0D75C2424}"/>
              </a:ext>
            </a:extLst>
          </p:cNvPr>
          <p:cNvCxnSpPr/>
          <p:nvPr/>
        </p:nvCxnSpPr>
        <p:spPr>
          <a:xfrm flipV="1">
            <a:off x="3128211" y="1380625"/>
            <a:ext cx="950495" cy="433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D9C666-EDD9-410D-ADE6-5D445F34CA39}"/>
              </a:ext>
            </a:extLst>
          </p:cNvPr>
          <p:cNvCxnSpPr/>
          <p:nvPr/>
        </p:nvCxnSpPr>
        <p:spPr>
          <a:xfrm flipV="1">
            <a:off x="3254542" y="1675397"/>
            <a:ext cx="1136984" cy="397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94843-36F1-4191-AEAA-7F9944D2930C}"/>
              </a:ext>
            </a:extLst>
          </p:cNvPr>
          <p:cNvCxnSpPr/>
          <p:nvPr/>
        </p:nvCxnSpPr>
        <p:spPr>
          <a:xfrm flipV="1">
            <a:off x="3206416" y="2307055"/>
            <a:ext cx="1485899" cy="60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1EDC5B-4E84-4E57-8D85-FD4DEEF6F58E}"/>
              </a:ext>
            </a:extLst>
          </p:cNvPr>
          <p:cNvCxnSpPr/>
          <p:nvPr/>
        </p:nvCxnSpPr>
        <p:spPr>
          <a:xfrm flipV="1">
            <a:off x="3128211" y="2625892"/>
            <a:ext cx="1485899" cy="60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FCE383-D113-43DA-AADB-A82F3F28D429}"/>
              </a:ext>
            </a:extLst>
          </p:cNvPr>
          <p:cNvCxnSpPr>
            <a:cxnSpLocks/>
          </p:cNvCxnSpPr>
          <p:nvPr/>
        </p:nvCxnSpPr>
        <p:spPr>
          <a:xfrm>
            <a:off x="3050005" y="3004886"/>
            <a:ext cx="1521995" cy="17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8613CC8-2C22-4AD4-8108-4C67ADA454D6}"/>
              </a:ext>
            </a:extLst>
          </p:cNvPr>
          <p:cNvSpPr/>
          <p:nvPr/>
        </p:nvSpPr>
        <p:spPr>
          <a:xfrm>
            <a:off x="4614110" y="2677026"/>
            <a:ext cx="1900990" cy="1052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 Listener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FDA66D5-F232-40F0-8AE4-D07B3F4AFC22}"/>
              </a:ext>
            </a:extLst>
          </p:cNvPr>
          <p:cNvSpPr/>
          <p:nvPr/>
        </p:nvSpPr>
        <p:spPr>
          <a:xfrm>
            <a:off x="4856244" y="3780923"/>
            <a:ext cx="1494926" cy="776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</a:t>
            </a:r>
          </a:p>
          <a:p>
            <a:pPr algn="ctr"/>
            <a:r>
              <a:rPr lang="en-US" sz="1200" dirty="0"/>
              <a:t>object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3BFFBD-456A-4F52-83AB-6AA4128D59E5}"/>
              </a:ext>
            </a:extLst>
          </p:cNvPr>
          <p:cNvSpPr/>
          <p:nvPr/>
        </p:nvSpPr>
        <p:spPr>
          <a:xfrm>
            <a:off x="4692316" y="4581024"/>
            <a:ext cx="1822784" cy="962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 Handler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07B18-F899-4F9F-8505-49E199C8BA4B}"/>
              </a:ext>
            </a:extLst>
          </p:cNvPr>
          <p:cNvSpPr txBox="1"/>
          <p:nvPr/>
        </p:nvSpPr>
        <p:spPr>
          <a:xfrm>
            <a:off x="3206416" y="3040845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Event object</a:t>
            </a:r>
          </a:p>
        </p:txBody>
      </p:sp>
    </p:spTree>
    <p:extLst>
      <p:ext uri="{BB962C8B-B14F-4D97-AF65-F5344CB8AC3E}">
        <p14:creationId xmlns:p14="http://schemas.microsoft.com/office/powerpoint/2010/main" val="32612746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0B93F25-143E-4297-BEBC-DB9BDEFEA237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F2FF0F-E85F-419E-90B1-352F622742FD}"/>
              </a:ext>
            </a:extLst>
          </p:cNvPr>
          <p:cNvSpPr txBox="1"/>
          <p:nvPr/>
        </p:nvSpPr>
        <p:spPr>
          <a:xfrm>
            <a:off x="1389648" y="184384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67E22-4DAB-4974-820F-A1EABD7EF780}"/>
              </a:ext>
            </a:extLst>
          </p:cNvPr>
          <p:cNvSpPr txBox="1"/>
          <p:nvPr/>
        </p:nvSpPr>
        <p:spPr>
          <a:xfrm>
            <a:off x="2286000" y="2746208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1541A-837E-41CC-A2F0-0F5C7465F8B9}"/>
              </a:ext>
            </a:extLst>
          </p:cNvPr>
          <p:cNvSpPr txBox="1"/>
          <p:nvPr/>
        </p:nvSpPr>
        <p:spPr>
          <a:xfrm>
            <a:off x="3104148" y="3534277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4134B-302F-4975-9F66-777393F9EE1E}"/>
              </a:ext>
            </a:extLst>
          </p:cNvPr>
          <p:cNvSpPr txBox="1"/>
          <p:nvPr/>
        </p:nvSpPr>
        <p:spPr>
          <a:xfrm>
            <a:off x="3934327" y="434039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AD0E5-177E-445E-BA63-ED42EC3B955F}"/>
              </a:ext>
            </a:extLst>
          </p:cNvPr>
          <p:cNvSpPr txBox="1"/>
          <p:nvPr/>
        </p:nvSpPr>
        <p:spPr>
          <a:xfrm>
            <a:off x="4836696" y="518400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AB8EE-7B00-42EE-8677-8CA272109DA6}"/>
              </a:ext>
            </a:extLst>
          </p:cNvPr>
          <p:cNvSpPr txBox="1"/>
          <p:nvPr/>
        </p:nvSpPr>
        <p:spPr>
          <a:xfrm>
            <a:off x="5528510" y="1397000"/>
            <a:ext cx="1342034" cy="2308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900" dirty="0"/>
              <a:t>Garbage Collector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A9BC87-3EA0-4024-9761-B38DBDC73C8D}"/>
              </a:ext>
            </a:extLst>
          </p:cNvPr>
          <p:cNvCxnSpPr/>
          <p:nvPr/>
        </p:nvCxnSpPr>
        <p:spPr>
          <a:xfrm flipH="1">
            <a:off x="3615490" y="1525003"/>
            <a:ext cx="178025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544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F49D39-C4EA-4066-B812-2349F9E05925}"/>
              </a:ext>
            </a:extLst>
          </p:cNvPr>
          <p:cNvSpPr/>
          <p:nvPr/>
        </p:nvSpPr>
        <p:spPr>
          <a:xfrm>
            <a:off x="4572001" y="1284372"/>
            <a:ext cx="2827421" cy="4156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Memory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E22D4E-585F-480A-922F-E9B025A6CCFF}"/>
              </a:ext>
            </a:extLst>
          </p:cNvPr>
          <p:cNvSpPr/>
          <p:nvPr/>
        </p:nvSpPr>
        <p:spPr>
          <a:xfrm>
            <a:off x="1585160" y="2072440"/>
            <a:ext cx="1335506" cy="673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DD080-D397-4E93-AFEB-DEE072D5E1D0}"/>
              </a:ext>
            </a:extLst>
          </p:cNvPr>
          <p:cNvSpPr/>
          <p:nvPr/>
        </p:nvSpPr>
        <p:spPr>
          <a:xfrm>
            <a:off x="5005137" y="2072440"/>
            <a:ext cx="348916" cy="101666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5E12D9A-6E32-4DB3-A82B-4E30BAB46A75}"/>
              </a:ext>
            </a:extLst>
          </p:cNvPr>
          <p:cNvSpPr/>
          <p:nvPr/>
        </p:nvSpPr>
        <p:spPr>
          <a:xfrm>
            <a:off x="3050005" y="2243890"/>
            <a:ext cx="1786690" cy="28875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35C68-6FB1-4969-AF63-AE4A8989E3D5}"/>
              </a:ext>
            </a:extLst>
          </p:cNvPr>
          <p:cNvSpPr txBox="1"/>
          <p:nvPr/>
        </p:nvSpPr>
        <p:spPr>
          <a:xfrm>
            <a:off x="1644333" y="1705204"/>
            <a:ext cx="1409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 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44C7FC-8784-454F-AF37-584AB00472C5}"/>
              </a:ext>
            </a:extLst>
          </p:cNvPr>
          <p:cNvSpPr/>
          <p:nvPr/>
        </p:nvSpPr>
        <p:spPr>
          <a:xfrm>
            <a:off x="1585160" y="3774909"/>
            <a:ext cx="1335506" cy="6737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D91D775-3387-4F97-89DA-7CAB321924D5}"/>
              </a:ext>
            </a:extLst>
          </p:cNvPr>
          <p:cNvSpPr/>
          <p:nvPr/>
        </p:nvSpPr>
        <p:spPr>
          <a:xfrm rot="8647497">
            <a:off x="3035025" y="3200400"/>
            <a:ext cx="1982544" cy="4572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FDC69-6D28-4A72-8D37-4653FB053975}"/>
              </a:ext>
            </a:extLst>
          </p:cNvPr>
          <p:cNvSpPr txBox="1"/>
          <p:nvPr/>
        </p:nvSpPr>
        <p:spPr>
          <a:xfrm>
            <a:off x="1813390" y="3407945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Value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98407-D40D-4482-B01B-07294A2D9301}"/>
              </a:ext>
            </a:extLst>
          </p:cNvPr>
          <p:cNvSpPr txBox="1"/>
          <p:nvPr/>
        </p:nvSpPr>
        <p:spPr>
          <a:xfrm>
            <a:off x="4035277" y="3480134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41759156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F49D39-C4EA-4066-B812-2349F9E05925}"/>
              </a:ext>
            </a:extLst>
          </p:cNvPr>
          <p:cNvSpPr/>
          <p:nvPr/>
        </p:nvSpPr>
        <p:spPr>
          <a:xfrm>
            <a:off x="5538155" y="1284372"/>
            <a:ext cx="2827421" cy="4156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Memory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E22D4E-585F-480A-922F-E9B025A6CCFF}"/>
              </a:ext>
            </a:extLst>
          </p:cNvPr>
          <p:cNvSpPr/>
          <p:nvPr/>
        </p:nvSpPr>
        <p:spPr>
          <a:xfrm>
            <a:off x="2551314" y="2072440"/>
            <a:ext cx="1335506" cy="673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DD080-D397-4E93-AFEB-DEE072D5E1D0}"/>
              </a:ext>
            </a:extLst>
          </p:cNvPr>
          <p:cNvSpPr/>
          <p:nvPr/>
        </p:nvSpPr>
        <p:spPr>
          <a:xfrm>
            <a:off x="5971291" y="2072440"/>
            <a:ext cx="348916" cy="18957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5E12D9A-6E32-4DB3-A82B-4E30BAB46A75}"/>
              </a:ext>
            </a:extLst>
          </p:cNvPr>
          <p:cNvSpPr/>
          <p:nvPr/>
        </p:nvSpPr>
        <p:spPr>
          <a:xfrm>
            <a:off x="4016159" y="2243890"/>
            <a:ext cx="1786690" cy="28875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35C68-6FB1-4969-AF63-AE4A8989E3D5}"/>
              </a:ext>
            </a:extLst>
          </p:cNvPr>
          <p:cNvSpPr txBox="1"/>
          <p:nvPr/>
        </p:nvSpPr>
        <p:spPr>
          <a:xfrm>
            <a:off x="2610487" y="1705204"/>
            <a:ext cx="1409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 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44C7FC-8784-454F-AF37-584AB00472C5}"/>
              </a:ext>
            </a:extLst>
          </p:cNvPr>
          <p:cNvSpPr/>
          <p:nvPr/>
        </p:nvSpPr>
        <p:spPr>
          <a:xfrm>
            <a:off x="2551314" y="3774909"/>
            <a:ext cx="1335506" cy="6737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</a:t>
            </a:r>
          </a:p>
          <a:p>
            <a:pPr algn="ctr"/>
            <a:r>
              <a:rPr lang="en-US" sz="1100" dirty="0"/>
              <a:t>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D91D775-3387-4F97-89DA-7CAB321924D5}"/>
              </a:ext>
            </a:extLst>
          </p:cNvPr>
          <p:cNvSpPr/>
          <p:nvPr/>
        </p:nvSpPr>
        <p:spPr>
          <a:xfrm rot="9564760">
            <a:off x="3919387" y="3460106"/>
            <a:ext cx="1982544" cy="3497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FDC69-6D28-4A72-8D37-4653FB053975}"/>
              </a:ext>
            </a:extLst>
          </p:cNvPr>
          <p:cNvSpPr txBox="1"/>
          <p:nvPr/>
        </p:nvSpPr>
        <p:spPr>
          <a:xfrm>
            <a:off x="2779544" y="3407945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Value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98407-D40D-4482-B01B-07294A2D9301}"/>
              </a:ext>
            </a:extLst>
          </p:cNvPr>
          <p:cNvSpPr txBox="1"/>
          <p:nvPr/>
        </p:nvSpPr>
        <p:spPr>
          <a:xfrm>
            <a:off x="2941587" y="4541475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7279677-8664-AF5C-6736-FE8567562E7C}"/>
              </a:ext>
            </a:extLst>
          </p:cNvPr>
          <p:cNvSpPr/>
          <p:nvPr/>
        </p:nvSpPr>
        <p:spPr>
          <a:xfrm>
            <a:off x="608730" y="2088445"/>
            <a:ext cx="1335506" cy="673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 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DBFA27-E4B8-A735-9CB6-D13720F63F49}"/>
              </a:ext>
            </a:extLst>
          </p:cNvPr>
          <p:cNvSpPr txBox="1"/>
          <p:nvPr/>
        </p:nvSpPr>
        <p:spPr>
          <a:xfrm>
            <a:off x="2072170" y="221144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2871E56-043C-CE04-18EC-24059FC64A8C}"/>
              </a:ext>
            </a:extLst>
          </p:cNvPr>
          <p:cNvSpPr/>
          <p:nvPr/>
        </p:nvSpPr>
        <p:spPr>
          <a:xfrm>
            <a:off x="1552663" y="2809724"/>
            <a:ext cx="4250186" cy="28875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E44C1-B003-F7DF-BAB4-8F79F46439D8}"/>
              </a:ext>
            </a:extLst>
          </p:cNvPr>
          <p:cNvSpPr/>
          <p:nvPr/>
        </p:nvSpPr>
        <p:spPr>
          <a:xfrm>
            <a:off x="608730" y="3823431"/>
            <a:ext cx="1335506" cy="6737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</a:t>
            </a:r>
          </a:p>
          <a:p>
            <a:pPr algn="ctr"/>
            <a:r>
              <a:rPr lang="en-US" sz="1100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0B691-4674-EADB-F33B-344AE37EC5A7}"/>
              </a:ext>
            </a:extLst>
          </p:cNvPr>
          <p:cNvSpPr txBox="1"/>
          <p:nvPr/>
        </p:nvSpPr>
        <p:spPr>
          <a:xfrm>
            <a:off x="2055254" y="394568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0F9E1-D11C-4900-BB61-0442535C7862}"/>
              </a:ext>
            </a:extLst>
          </p:cNvPr>
          <p:cNvSpPr txBox="1"/>
          <p:nvPr/>
        </p:nvSpPr>
        <p:spPr>
          <a:xfrm>
            <a:off x="657563" y="4598623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Another copy</a:t>
            </a:r>
          </a:p>
        </p:txBody>
      </p:sp>
    </p:spTree>
    <p:extLst>
      <p:ext uri="{BB962C8B-B14F-4D97-AF65-F5344CB8AC3E}">
        <p14:creationId xmlns:p14="http://schemas.microsoft.com/office/powerpoint/2010/main" val="31856101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61642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54333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44E-732C-DB89-498F-08E38059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– The thread of execution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CDF6-A4F0-9F8D-17F9-27F10EEDEE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8788" y="1020763"/>
          <a:ext cx="8118475" cy="5148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6F1B74AD-5781-1109-2D81-653A3E3A330A}"/>
              </a:ext>
            </a:extLst>
          </p:cNvPr>
          <p:cNvSpPr/>
          <p:nvPr/>
        </p:nvSpPr>
        <p:spPr bwMode="auto">
          <a:xfrm>
            <a:off x="331978" y="1549238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 thread of execution</a:t>
            </a:r>
          </a:p>
        </p:txBody>
      </p:sp>
    </p:spTree>
    <p:extLst>
      <p:ext uri="{BB962C8B-B14F-4D97-AF65-F5344CB8AC3E}">
        <p14:creationId xmlns:p14="http://schemas.microsoft.com/office/powerpoint/2010/main" val="6860337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827F970-CAFA-941C-FF24-8E02873C42CB}"/>
              </a:ext>
            </a:extLst>
          </p:cNvPr>
          <p:cNvGraphicFramePr>
            <a:graphicFrameLocks/>
          </p:cNvGraphicFramePr>
          <p:nvPr/>
        </p:nvGraphicFramePr>
        <p:xfrm>
          <a:off x="4347369" y="798887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E42A8D-B502-435F-6108-6D4B4F92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512D63-7689-5E79-F4AC-CB080C4CB166}"/>
              </a:ext>
            </a:extLst>
          </p:cNvPr>
          <p:cNvGraphicFramePr>
            <a:graphicFrameLocks/>
          </p:cNvGraphicFramePr>
          <p:nvPr/>
        </p:nvGraphicFramePr>
        <p:xfrm>
          <a:off x="458788" y="2236494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682AB2C-1768-47DC-B738-F88E2FAA9A61}"/>
              </a:ext>
            </a:extLst>
          </p:cNvPr>
          <p:cNvGrpSpPr/>
          <p:nvPr/>
        </p:nvGrpSpPr>
        <p:grpSpPr>
          <a:xfrm>
            <a:off x="3922221" y="2572363"/>
            <a:ext cx="1736373" cy="2032647"/>
            <a:chOff x="3951341" y="2572363"/>
            <a:chExt cx="1736373" cy="2032647"/>
          </a:xfrm>
        </p:grpSpPr>
        <p:sp>
          <p:nvSpPr>
            <p:cNvPr id="5" name="Callout: Left-Right Arrow 4">
              <a:extLst>
                <a:ext uri="{FF2B5EF4-FFF2-40B4-BE49-F238E27FC236}">
                  <a16:creationId xmlns:a16="http://schemas.microsoft.com/office/drawing/2014/main" id="{A79DD32A-ACB3-B3C9-C790-0A937AF86A4A}"/>
                </a:ext>
              </a:extLst>
            </p:cNvPr>
            <p:cNvSpPr/>
            <p:nvPr/>
          </p:nvSpPr>
          <p:spPr bwMode="auto">
            <a:xfrm rot="5400000">
              <a:off x="3803205" y="2782035"/>
              <a:ext cx="2032647" cy="1613304"/>
            </a:xfrm>
            <a:prstGeom prst="leftRightArrowCallou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1BC0B9-FCD6-A90E-8297-D387C5872CF8}"/>
                </a:ext>
              </a:extLst>
            </p:cNvPr>
            <p:cNvSpPr txBox="1"/>
            <p:nvPr/>
          </p:nvSpPr>
          <p:spPr>
            <a:xfrm>
              <a:off x="3951341" y="3404021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CONDITION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5250D5-F17B-0A4F-D008-C4FB5DC04432}"/>
                </a:ext>
              </a:extLst>
            </p:cNvPr>
            <p:cNvSpPr txBox="1"/>
            <p:nvPr/>
          </p:nvSpPr>
          <p:spPr>
            <a:xfrm>
              <a:off x="4528687" y="2744693"/>
              <a:ext cx="6014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TRUE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BC23F-06F5-23CE-FF16-F9DFD115F663}"/>
                </a:ext>
              </a:extLst>
            </p:cNvPr>
            <p:cNvSpPr txBox="1"/>
            <p:nvPr/>
          </p:nvSpPr>
          <p:spPr>
            <a:xfrm>
              <a:off x="4506718" y="4161506"/>
              <a:ext cx="6719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7CFE7A65-02E0-AAEA-DC5E-C9612B4B2566}"/>
              </a:ext>
            </a:extLst>
          </p:cNvPr>
          <p:cNvGraphicFramePr>
            <a:graphicFrameLocks/>
          </p:cNvGraphicFramePr>
          <p:nvPr/>
        </p:nvGraphicFramePr>
        <p:xfrm>
          <a:off x="4347369" y="3675603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7371887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10E2034A-7E63-F90F-961F-DCAD5436CD00}"/>
              </a:ext>
            </a:extLst>
          </p:cNvPr>
          <p:cNvGraphicFramePr>
            <a:graphicFrameLocks/>
          </p:cNvGraphicFramePr>
          <p:nvPr/>
        </p:nvGraphicFramePr>
        <p:xfrm>
          <a:off x="4184291" y="1636384"/>
          <a:ext cx="3641451" cy="230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1D4BA7-BC4B-7960-67A2-AF0809E4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356DC22B-A34D-E1B9-F814-EA38DC2655E1}"/>
              </a:ext>
            </a:extLst>
          </p:cNvPr>
          <p:cNvGraphicFramePr>
            <a:graphicFrameLocks/>
          </p:cNvGraphicFramePr>
          <p:nvPr/>
        </p:nvGraphicFramePr>
        <p:xfrm>
          <a:off x="460375" y="1380336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451F2D-0CF0-1B78-8762-040B4F4803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51274" y="2490540"/>
          <a:ext cx="3641451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2B19BC-022B-C9D8-18BE-D2DCD1708088}"/>
              </a:ext>
            </a:extLst>
          </p:cNvPr>
          <p:cNvSpPr txBox="1"/>
          <p:nvPr/>
        </p:nvSpPr>
        <p:spPr>
          <a:xfrm>
            <a:off x="5377862" y="3106354"/>
            <a:ext cx="566181" cy="2462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94672C-4635-DC87-7A04-973A80A57EE1}"/>
              </a:ext>
            </a:extLst>
          </p:cNvPr>
          <p:cNvSpPr txBox="1"/>
          <p:nvPr/>
        </p:nvSpPr>
        <p:spPr>
          <a:xfrm>
            <a:off x="5690667" y="2367429"/>
            <a:ext cx="628698" cy="2462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2"/>
                </a:solidFill>
                <a:effectLst>
                  <a:glow rad="114300">
                    <a:schemeClr val="accent1">
                      <a:alpha val="40000"/>
                    </a:schemeClr>
                  </a:glow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4033869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44E-732C-DB89-498F-08E38059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CDF6-A4F0-9F8D-17F9-27F10EED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702002"/>
              </p:ext>
            </p:extLst>
          </p:nvPr>
        </p:nvGraphicFramePr>
        <p:xfrm>
          <a:off x="458788" y="1020763"/>
          <a:ext cx="8118475" cy="5148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6F1B74AD-5781-1109-2D81-653A3E3A330A}"/>
              </a:ext>
            </a:extLst>
          </p:cNvPr>
          <p:cNvSpPr/>
          <p:nvPr/>
        </p:nvSpPr>
        <p:spPr bwMode="auto">
          <a:xfrm>
            <a:off x="331978" y="1549238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 thread of execution</a:t>
            </a:r>
          </a:p>
        </p:txBody>
      </p:sp>
    </p:spTree>
    <p:extLst>
      <p:ext uri="{BB962C8B-B14F-4D97-AF65-F5344CB8AC3E}">
        <p14:creationId xmlns:p14="http://schemas.microsoft.com/office/powerpoint/2010/main" val="419913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1627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1184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44E-732C-DB89-498F-08E38059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CDF6-A4F0-9F8D-17F9-27F10EED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323117"/>
              </p:ext>
            </p:extLst>
          </p:nvPr>
        </p:nvGraphicFramePr>
        <p:xfrm>
          <a:off x="763588" y="2215306"/>
          <a:ext cx="5280161" cy="1137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6F1B74AD-5781-1109-2D81-653A3E3A330A}"/>
              </a:ext>
            </a:extLst>
          </p:cNvPr>
          <p:cNvSpPr/>
          <p:nvPr/>
        </p:nvSpPr>
        <p:spPr bwMode="auto">
          <a:xfrm>
            <a:off x="262310" y="823531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 thread of execution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4B4E45C-FB96-6A15-5209-DD8C22C0EFE6}"/>
              </a:ext>
            </a:extLst>
          </p:cNvPr>
          <p:cNvSpPr/>
          <p:nvPr/>
        </p:nvSpPr>
        <p:spPr bwMode="auto">
          <a:xfrm>
            <a:off x="336332" y="3352800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</a:t>
            </a:r>
            <a:r>
              <a:rPr lang="en-US" sz="900" dirty="0"/>
              <a:t> new</a:t>
            </a: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thread of execution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A46AE04-1575-93E9-78C7-0A828DF8D6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836875"/>
              </p:ext>
            </p:extLst>
          </p:nvPr>
        </p:nvGraphicFramePr>
        <p:xfrm>
          <a:off x="898571" y="4763588"/>
          <a:ext cx="5280161" cy="1967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F1342327-F244-5F7F-3404-2433F1942A4B}"/>
              </a:ext>
            </a:extLst>
          </p:cNvPr>
          <p:cNvSpPr/>
          <p:nvPr/>
        </p:nvSpPr>
        <p:spPr bwMode="auto">
          <a:xfrm>
            <a:off x="6178732" y="2381793"/>
            <a:ext cx="1772194" cy="740664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01FFA5C-8973-4424-4048-EBFEA96378A8}"/>
              </a:ext>
            </a:extLst>
          </p:cNvPr>
          <p:cNvSpPr/>
          <p:nvPr/>
        </p:nvSpPr>
        <p:spPr bwMode="auto">
          <a:xfrm rot="17902392">
            <a:off x="5575529" y="4121924"/>
            <a:ext cx="3269853" cy="740664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1566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379B-F44C-CBE9-619A-710C6C7F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F581F-C9CF-439D-F178-10BA707EE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Async</a:t>
            </a:r>
            <a:r>
              <a:rPr lang="en-US" dirty="0"/>
              <a:t> keyword in front of a class or method to cause it to execute as an </a:t>
            </a:r>
            <a:r>
              <a:rPr lang="en-US" b="1" dirty="0"/>
              <a:t>asynchronous TASK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 thread is free to continue.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the </a:t>
            </a:r>
            <a:r>
              <a:rPr lang="en-US" b="1" dirty="0"/>
              <a:t>Await</a:t>
            </a:r>
            <a:r>
              <a:rPr lang="en-US" dirty="0"/>
              <a:t> keyword to set </a:t>
            </a:r>
            <a:r>
              <a:rPr lang="en-US" b="1" dirty="0"/>
              <a:t>Callback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20053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18362-06D3-F15A-442D-532D36AB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E12F8-38EC-8026-AE87-AF6436470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OOP and MVVM</a:t>
            </a:r>
          </a:p>
        </p:txBody>
      </p:sp>
    </p:spTree>
    <p:extLst>
      <p:ext uri="{BB962C8B-B14F-4D97-AF65-F5344CB8AC3E}">
        <p14:creationId xmlns:p14="http://schemas.microsoft.com/office/powerpoint/2010/main" val="13321467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58979F-309F-CBAD-686C-E84592A9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2B6731-F596-33BF-F63D-E536C7056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architecture shown in these slides is: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 err="1"/>
              <a:t>.Net</a:t>
            </a:r>
            <a:r>
              <a:rPr lang="en-US" dirty="0"/>
              <a:t> MAUI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MVVM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Uses the MVVM Community Toolkit</a:t>
            </a:r>
          </a:p>
        </p:txBody>
      </p:sp>
    </p:spTree>
    <p:extLst>
      <p:ext uri="{BB962C8B-B14F-4D97-AF65-F5344CB8AC3E}">
        <p14:creationId xmlns:p14="http://schemas.microsoft.com/office/powerpoint/2010/main" val="1196220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FCE1-8734-DC6D-C66B-A89D7B8D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Pattern – as usually shown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2A9E6-F47A-1D7C-6661-0C076AF24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Conceptually correct, but misleading about implementation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9CAEF246-3355-28D7-CD0E-B603AABA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" y="2324100"/>
            <a:ext cx="73437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5075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83B11-65C5-A6F4-D625-7259366C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Classes in MVVM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159D1A-E6E6-932B-C01B-D26FB3C8A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Blueprints for POCO (Plain Old CLR) objects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Packages of properties and methods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Definitions of custom data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EE71F-180F-EDDD-75EA-4D6CA8F208D8}"/>
              </a:ext>
            </a:extLst>
          </p:cNvPr>
          <p:cNvSpPr txBox="1"/>
          <p:nvPr/>
        </p:nvSpPr>
        <p:spPr>
          <a:xfrm>
            <a:off x="1460477" y="4012904"/>
            <a:ext cx="5596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Model</a:t>
            </a:r>
            <a:r>
              <a:rPr lang="en-US" sz="3600" dirty="0"/>
              <a:t> </a:t>
            </a:r>
            <a:r>
              <a:rPr lang="en-US" sz="3600" b="0" dirty="0"/>
              <a:t>View </a:t>
            </a:r>
            <a:r>
              <a:rPr lang="en-US" sz="3600" b="0" dirty="0" err="1"/>
              <a:t>ViewModel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5901533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22F6-1660-F963-E589-8ADB2A19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Language – Built-in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3329-9B94-6685-E203-6D2592CA2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If, else if, else</a:t>
            </a:r>
          </a:p>
          <a:p>
            <a:r>
              <a:rPr lang="en-US" dirty="0"/>
              <a:t>switch</a:t>
            </a:r>
          </a:p>
          <a:p>
            <a:r>
              <a:rPr lang="en-US" dirty="0"/>
              <a:t>Return</a:t>
            </a:r>
          </a:p>
          <a:p>
            <a:r>
              <a:rPr lang="en-US" dirty="0"/>
              <a:t>While</a:t>
            </a:r>
          </a:p>
          <a:p>
            <a:r>
              <a:rPr lang="en-US" dirty="0"/>
              <a:t>For </a:t>
            </a:r>
          </a:p>
          <a:p>
            <a:r>
              <a:rPr lang="en-US" strike="sngStrike" dirty="0"/>
              <a:t>For each</a:t>
            </a:r>
          </a:p>
          <a:p>
            <a:r>
              <a:rPr lang="en-US" dirty="0"/>
              <a:t>Public, private, internal</a:t>
            </a:r>
          </a:p>
          <a:p>
            <a:r>
              <a:rPr lang="en-US" dirty="0"/>
              <a:t>New</a:t>
            </a:r>
          </a:p>
          <a:p>
            <a:r>
              <a:rPr lang="en-US" dirty="0"/>
              <a:t>Static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388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FB7E-1031-AF66-0EB4-1FFC6797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4827-DA50-CA72-2555-268DF5D33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88" y="1021215"/>
            <a:ext cx="8119156" cy="3028271"/>
          </a:xfrm>
        </p:spPr>
        <p:txBody>
          <a:bodyPr/>
          <a:lstStyle/>
          <a:p>
            <a:r>
              <a:rPr lang="en-US" dirty="0"/>
              <a:t>Built-in data types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Int</a:t>
            </a:r>
          </a:p>
          <a:p>
            <a:pPr lvl="1"/>
            <a:r>
              <a:rPr lang="en-US" dirty="0"/>
              <a:t>Float, double</a:t>
            </a:r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string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5996E-F353-E601-750F-243697BE884A}"/>
              </a:ext>
            </a:extLst>
          </p:cNvPr>
          <p:cNvSpPr txBox="1"/>
          <p:nvPr/>
        </p:nvSpPr>
        <p:spPr>
          <a:xfrm>
            <a:off x="1046177" y="4467498"/>
            <a:ext cx="7188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Where do they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A74E2-0D56-1555-44B2-366BE73C2C53}"/>
              </a:ext>
            </a:extLst>
          </p:cNvPr>
          <p:cNvSpPr txBox="1"/>
          <p:nvPr/>
        </p:nvSpPr>
        <p:spPr>
          <a:xfrm>
            <a:off x="2633150" y="5277395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system class library</a:t>
            </a:r>
          </a:p>
        </p:txBody>
      </p:sp>
    </p:spTree>
    <p:extLst>
      <p:ext uri="{BB962C8B-B14F-4D97-AF65-F5344CB8AC3E}">
        <p14:creationId xmlns:p14="http://schemas.microsoft.com/office/powerpoint/2010/main" val="9805841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C108-6037-E589-43E3-32566F25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Custom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CAB5-65CE-45C3-59D3-5EDA789CE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88" y="1021215"/>
            <a:ext cx="8119156" cy="1791654"/>
          </a:xfrm>
        </p:spPr>
        <p:txBody>
          <a:bodyPr/>
          <a:lstStyle/>
          <a:p>
            <a:r>
              <a:rPr lang="en-US" dirty="0"/>
              <a:t>Typically </a:t>
            </a:r>
            <a:r>
              <a:rPr lang="en-US" b="1" dirty="0">
                <a:solidFill>
                  <a:srgbClr val="FF0000"/>
                </a:solidFill>
              </a:rPr>
              <a:t>complex </a:t>
            </a:r>
            <a:r>
              <a:rPr lang="en-US" dirty="0"/>
              <a:t>data types</a:t>
            </a:r>
          </a:p>
          <a:p>
            <a:pPr lvl="1"/>
            <a:r>
              <a:rPr lang="en-US" dirty="0"/>
              <a:t>Defined by a Class (pretend structs are a class)</a:t>
            </a:r>
          </a:p>
          <a:p>
            <a:pPr lvl="1"/>
            <a:r>
              <a:rPr lang="en-US" b="1" dirty="0"/>
              <a:t>Package includes more than one piece of information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818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876F-9786-FFBC-C015-36C91D4B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Custom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A5A0-3B43-E82E-173A-D5E889BEB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UserInfoType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{</a:t>
            </a:r>
          </a:p>
          <a:p>
            <a:pPr marL="0" indent="0">
              <a:buNone/>
            </a:pPr>
            <a:r>
              <a:rPr lang="en-US" sz="1400" dirty="0"/>
              <a:t>    public int Id { </a:t>
            </a:r>
            <a:r>
              <a:rPr lang="en-US" sz="1400" dirty="0" err="1"/>
              <a:t>get;set</a:t>
            </a:r>
            <a:r>
              <a:rPr lang="en-US" sz="1400" dirty="0"/>
              <a:t>; } </a:t>
            </a:r>
          </a:p>
          <a:p>
            <a:pPr marL="0" indent="0">
              <a:buNone/>
            </a:pPr>
            <a:r>
              <a:rPr lang="en-US" sz="1400" dirty="0"/>
              <a:t>    public string Username { get; set; } </a:t>
            </a:r>
          </a:p>
          <a:p>
            <a:pPr marL="0" indent="0">
              <a:buNone/>
            </a:pPr>
            <a:r>
              <a:rPr lang="en-US" sz="1400" dirty="0"/>
              <a:t>    public string FirstName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LastName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AddressLine1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AddressLine2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AddressLine3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AddressLine4 { get; set; } </a:t>
            </a:r>
          </a:p>
          <a:p>
            <a:pPr marL="0" indent="0">
              <a:buNone/>
            </a:pPr>
            <a:r>
              <a:rPr lang="en-US" sz="1400" dirty="0"/>
              <a:t>    public string City { get; set; } </a:t>
            </a:r>
          </a:p>
          <a:p>
            <a:pPr marL="0" indent="0">
              <a:buNone/>
            </a:pPr>
            <a:r>
              <a:rPr lang="en-US" sz="1400" dirty="0"/>
              <a:t>    public string Region { get; set; } </a:t>
            </a:r>
          </a:p>
          <a:p>
            <a:pPr marL="0" indent="0">
              <a:buNone/>
            </a:pPr>
            <a:r>
              <a:rPr lang="en-US" sz="1400" dirty="0"/>
              <a:t>    public string Country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HomePhone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WorkPhone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MobilePhone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PersonalEmail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WorkEmail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Notes { get; set; } 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0802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040577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294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61633D-A3C7-DE8C-B782-288210D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data to a method using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1C14D7-744C-8891-3509-00A698FA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public void </a:t>
            </a:r>
            <a:r>
              <a:rPr lang="en-US" sz="20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UpdateUserInfo</a:t>
            </a: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(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int id, string username,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firstName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lastName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addressLine1, string addressLine2, string addressLine3, string addressLine3, string addressLine4, string city, string postcode, string region, string country,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homePhone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workPhone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mobilePhone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personalEmail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workEmail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notes</a:t>
            </a: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    // ### implementation omitted ###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37956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6B8B-061B-CA4D-456F-BCBCFBD1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Data Types -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53AF-24BB-9189-D297-7E253A91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public void </a:t>
            </a:r>
            <a:r>
              <a:rPr lang="en-US" sz="24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UpdateUserInfo</a:t>
            </a: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(</a:t>
            </a:r>
            <a:r>
              <a:rPr lang="en-US" sz="24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UserInfoType</a:t>
            </a:r>
            <a:r>
              <a:rPr lang="en-US" sz="24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userInfo</a:t>
            </a: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    // ### implementation omitted ###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D2010-D471-F558-3F46-8C3A97DB0936}"/>
              </a:ext>
            </a:extLst>
          </p:cNvPr>
          <p:cNvSpPr txBox="1"/>
          <p:nvPr/>
        </p:nvSpPr>
        <p:spPr>
          <a:xfrm>
            <a:off x="681487" y="3648974"/>
            <a:ext cx="3523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using dot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UserInfo.Id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UserInfo.UserName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259896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ABC43E-6FE8-4A3E-B976-5C74D3136F5C}"/>
              </a:ext>
            </a:extLst>
          </p:cNvPr>
          <p:cNvGrpSpPr/>
          <p:nvPr/>
        </p:nvGrpSpPr>
        <p:grpSpPr>
          <a:xfrm>
            <a:off x="427120" y="1777660"/>
            <a:ext cx="1443791" cy="1768643"/>
            <a:chOff x="1074821" y="529389"/>
            <a:chExt cx="1925054" cy="235819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2C9207-2EF4-40E9-AA3A-03DC3CE25589}"/>
                </a:ext>
              </a:extLst>
            </p:cNvPr>
            <p:cNvSpPr/>
            <p:nvPr/>
          </p:nvSpPr>
          <p:spPr>
            <a:xfrm>
              <a:off x="1074821" y="529389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 Animal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275D04-877C-42EA-94C3-D046B761B811}"/>
                </a:ext>
              </a:extLst>
            </p:cNvPr>
            <p:cNvSpPr/>
            <p:nvPr/>
          </p:nvSpPr>
          <p:spPr>
            <a:xfrm>
              <a:off x="1676401" y="641684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14EC30-CEA4-4E83-97E7-EBB33E2CE1B6}"/>
                </a:ext>
              </a:extLst>
            </p:cNvPr>
            <p:cNvSpPr/>
            <p:nvPr/>
          </p:nvSpPr>
          <p:spPr>
            <a:xfrm>
              <a:off x="1556085" y="1965158"/>
              <a:ext cx="1443790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RegisterPet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AssignVet</a:t>
              </a:r>
              <a:endParaRPr lang="en-US" sz="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F3F011-1034-4CF2-B0E3-E24415381374}"/>
              </a:ext>
            </a:extLst>
          </p:cNvPr>
          <p:cNvGrpSpPr/>
          <p:nvPr/>
        </p:nvGrpSpPr>
        <p:grpSpPr>
          <a:xfrm>
            <a:off x="2246903" y="1777660"/>
            <a:ext cx="1425738" cy="1768643"/>
            <a:chOff x="6505079" y="425115"/>
            <a:chExt cx="1900984" cy="2358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FAE32B-C640-4070-8F2D-87CD70967D35}"/>
                </a:ext>
              </a:extLst>
            </p:cNvPr>
            <p:cNvSpPr/>
            <p:nvPr/>
          </p:nvSpPr>
          <p:spPr>
            <a:xfrm>
              <a:off x="6697579" y="425115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 Appointment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14FFD8-769C-4DEC-8B5E-42AC004B1CDF}"/>
                </a:ext>
              </a:extLst>
            </p:cNvPr>
            <p:cNvSpPr/>
            <p:nvPr/>
          </p:nvSpPr>
          <p:spPr>
            <a:xfrm>
              <a:off x="6513096" y="537410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84BC61-3BE3-4FEF-91C4-F0AE861E69CB}"/>
                </a:ext>
              </a:extLst>
            </p:cNvPr>
            <p:cNvSpPr/>
            <p:nvPr/>
          </p:nvSpPr>
          <p:spPr>
            <a:xfrm>
              <a:off x="6505079" y="1860884"/>
              <a:ext cx="1331491" cy="922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CreateAppt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CancelAppt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ChangeAppt</a:t>
              </a:r>
              <a:endParaRPr lang="en-US" sz="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5A4F08-5498-4D49-BEF8-4B1D0C0D7DDE}"/>
              </a:ext>
            </a:extLst>
          </p:cNvPr>
          <p:cNvGrpSpPr/>
          <p:nvPr/>
        </p:nvGrpSpPr>
        <p:grpSpPr>
          <a:xfrm>
            <a:off x="2252916" y="3865139"/>
            <a:ext cx="1425738" cy="1768643"/>
            <a:chOff x="6505079" y="425115"/>
            <a:chExt cx="1900984" cy="23581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516336-51BF-4F95-9799-7DCBCE0374CD}"/>
                </a:ext>
              </a:extLst>
            </p:cNvPr>
            <p:cNvSpPr/>
            <p:nvPr/>
          </p:nvSpPr>
          <p:spPr>
            <a:xfrm>
              <a:off x="6697579" y="425115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</a:t>
              </a:r>
            </a:p>
            <a:p>
              <a:pPr algn="ctr"/>
              <a:r>
                <a:rPr lang="en-US" sz="1100" dirty="0"/>
                <a:t>Owner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231D0E-C602-40D1-B80C-C79D7C78ED43}"/>
                </a:ext>
              </a:extLst>
            </p:cNvPr>
            <p:cNvSpPr/>
            <p:nvPr/>
          </p:nvSpPr>
          <p:spPr>
            <a:xfrm>
              <a:off x="6505080" y="537410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91A460-3B4C-44CB-AFAC-0DBAFF4CA572}"/>
                </a:ext>
              </a:extLst>
            </p:cNvPr>
            <p:cNvSpPr/>
            <p:nvPr/>
          </p:nvSpPr>
          <p:spPr>
            <a:xfrm>
              <a:off x="6505079" y="1860884"/>
              <a:ext cx="1447795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CreatNewOwner</a:t>
              </a:r>
              <a:endParaRPr lang="en-US" sz="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26CD85-B246-444E-9030-8E7727B0E78D}"/>
              </a:ext>
            </a:extLst>
          </p:cNvPr>
          <p:cNvGrpSpPr/>
          <p:nvPr/>
        </p:nvGrpSpPr>
        <p:grpSpPr>
          <a:xfrm>
            <a:off x="427120" y="3865139"/>
            <a:ext cx="1443791" cy="1768643"/>
            <a:chOff x="1074821" y="529389"/>
            <a:chExt cx="1925054" cy="23581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1ED67F-220D-4A3B-BFE0-4E5772DF6967}"/>
                </a:ext>
              </a:extLst>
            </p:cNvPr>
            <p:cNvSpPr/>
            <p:nvPr/>
          </p:nvSpPr>
          <p:spPr>
            <a:xfrm>
              <a:off x="1074821" y="529389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</a:t>
              </a:r>
            </a:p>
            <a:p>
              <a:pPr algn="ctr"/>
              <a:r>
                <a:rPr lang="en-US" sz="1100" dirty="0"/>
                <a:t>Vet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760CC7-D1E8-45D2-8221-5AB0173B42EE}"/>
                </a:ext>
              </a:extLst>
            </p:cNvPr>
            <p:cNvSpPr/>
            <p:nvPr/>
          </p:nvSpPr>
          <p:spPr>
            <a:xfrm>
              <a:off x="1676401" y="641684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F5D4F4-DB5A-4D2A-B0C2-ED0F6E50F4C2}"/>
                </a:ext>
              </a:extLst>
            </p:cNvPr>
            <p:cNvSpPr/>
            <p:nvPr/>
          </p:nvSpPr>
          <p:spPr>
            <a:xfrm>
              <a:off x="1676401" y="1965158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73BCBD-E594-484D-B39D-CC2B057E69C0}"/>
              </a:ext>
            </a:extLst>
          </p:cNvPr>
          <p:cNvSpPr txBox="1"/>
          <p:nvPr/>
        </p:nvSpPr>
        <p:spPr>
          <a:xfrm>
            <a:off x="3245523" y="1066408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Vet Practice App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397EF6A-B25B-4DD9-BA86-219CE4BDC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031275"/>
              </p:ext>
            </p:extLst>
          </p:nvPr>
        </p:nvGraphicFramePr>
        <p:xfrm>
          <a:off x="3994485" y="1777660"/>
          <a:ext cx="4855075" cy="3105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22">
                  <a:extLst>
                    <a:ext uri="{9D8B030D-6E8A-4147-A177-3AD203B41FA5}">
                      <a16:colId xmlns:a16="http://schemas.microsoft.com/office/drawing/2014/main" val="1610945386"/>
                    </a:ext>
                  </a:extLst>
                </a:gridCol>
                <a:gridCol w="922690">
                  <a:extLst>
                    <a:ext uri="{9D8B030D-6E8A-4147-A177-3AD203B41FA5}">
                      <a16:colId xmlns:a16="http://schemas.microsoft.com/office/drawing/2014/main" val="1627933667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237185306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948549866"/>
                    </a:ext>
                  </a:extLst>
                </a:gridCol>
              </a:tblGrid>
              <a:tr h="34785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Class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Method</a:t>
                      </a:r>
                    </a:p>
                  </a:txBody>
                  <a:tcPr marL="68580" marR="68580" marT="34290" marB="34290"/>
                </a:tc>
                <a:tc rowSpan="8"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1255032"/>
                  </a:ext>
                </a:extLst>
              </a:tr>
              <a:tr h="43293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900" dirty="0"/>
                        <a:t>Register new owner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Owner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CreateNewOwner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02302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900" dirty="0"/>
                        <a:t>Assign a vet to a pet (optional)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AssignVet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659870"/>
                  </a:ext>
                </a:extLst>
              </a:tr>
              <a:tr h="409428">
                <a:tc>
                  <a:txBody>
                    <a:bodyPr/>
                    <a:lstStyle/>
                    <a:p>
                      <a:r>
                        <a:rPr lang="en-US" sz="900" dirty="0"/>
                        <a:t>Register 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RegisterPet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00794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900" dirty="0"/>
                        <a:t>Make an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CreateAppt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066333"/>
                  </a:ext>
                </a:extLst>
              </a:tr>
              <a:tr h="390531">
                <a:tc>
                  <a:txBody>
                    <a:bodyPr/>
                    <a:lstStyle/>
                    <a:p>
                      <a:r>
                        <a:rPr lang="en-US" sz="900" dirty="0"/>
                        <a:t>Cancel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CancelAppt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8325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900" dirty="0"/>
                        <a:t>Change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ChangeAppt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74990"/>
                  </a:ext>
                </a:extLst>
              </a:tr>
              <a:tr h="359322">
                <a:tc>
                  <a:txBody>
                    <a:bodyPr/>
                    <a:lstStyle/>
                    <a:p>
                      <a:r>
                        <a:rPr lang="en-US" sz="900" dirty="0"/>
                        <a:t>Make pet inactive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MakeInactive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48209"/>
                  </a:ext>
                </a:extLst>
              </a:tr>
            </a:tbl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FFE3E3FA-AB3C-C485-F17A-EC5671C3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F3328C5-3C20-0C6D-07A0-A8FBC15D8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12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50CB7-B7CD-471A-BA96-C4E2B1AC96E8}"/>
              </a:ext>
            </a:extLst>
          </p:cNvPr>
          <p:cNvSpPr txBox="1"/>
          <p:nvPr/>
        </p:nvSpPr>
        <p:spPr>
          <a:xfrm>
            <a:off x="2639634" y="2357443"/>
            <a:ext cx="2829621" cy="2854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 Animal</a:t>
            </a:r>
          </a:p>
          <a:p>
            <a:r>
              <a:rPr lang="en-US" sz="1000" dirty="0"/>
              <a:t>{</a:t>
            </a:r>
          </a:p>
          <a:p>
            <a:r>
              <a:rPr lang="en-US" sz="1050" dirty="0"/>
              <a:t>	int </a:t>
            </a:r>
            <a:r>
              <a:rPr lang="en-US" sz="1050" dirty="0" err="1"/>
              <a:t>AnimalId</a:t>
            </a:r>
            <a:endParaRPr lang="en-US" sz="1050" dirty="0"/>
          </a:p>
          <a:p>
            <a:r>
              <a:rPr lang="en-US" sz="1050" dirty="0"/>
              <a:t>	int </a:t>
            </a:r>
            <a:r>
              <a:rPr lang="en-US" sz="1050" dirty="0" err="1"/>
              <a:t>OwnerId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PetName</a:t>
            </a:r>
            <a:endParaRPr lang="en-US" sz="1050" dirty="0"/>
          </a:p>
          <a:p>
            <a:r>
              <a:rPr lang="en-US" sz="1050" dirty="0"/>
              <a:t>	char Gender</a:t>
            </a:r>
          </a:p>
          <a:p>
            <a:r>
              <a:rPr lang="en-US" sz="1050" dirty="0"/>
              <a:t>	datetime </a:t>
            </a:r>
            <a:r>
              <a:rPr lang="en-US" sz="1050" dirty="0" err="1"/>
              <a:t>DoB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FoodType</a:t>
            </a:r>
            <a:endParaRPr lang="en-US" sz="1050" dirty="0"/>
          </a:p>
          <a:p>
            <a:r>
              <a:rPr lang="en-US" sz="1050" dirty="0"/>
              <a:t>	int </a:t>
            </a:r>
            <a:r>
              <a:rPr lang="en-US" sz="1050" dirty="0" err="1"/>
              <a:t>AmountOfFood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BloodType</a:t>
            </a:r>
            <a:endParaRPr lang="en-US" sz="1050" dirty="0"/>
          </a:p>
          <a:p>
            <a:r>
              <a:rPr lang="en-US" sz="1050" dirty="0"/>
              <a:t>	list Medications[]</a:t>
            </a:r>
          </a:p>
          <a:p>
            <a:r>
              <a:rPr lang="en-US" sz="1050" dirty="0"/>
              <a:t>	string Species</a:t>
            </a:r>
          </a:p>
          <a:p>
            <a:r>
              <a:rPr lang="en-US" sz="1050" dirty="0"/>
              <a:t>	float Height</a:t>
            </a:r>
          </a:p>
          <a:p>
            <a:r>
              <a:rPr lang="en-US" sz="1050" dirty="0"/>
              <a:t>	float Weight</a:t>
            </a:r>
          </a:p>
          <a:p>
            <a:r>
              <a:rPr lang="en-US" sz="1050" dirty="0"/>
              <a:t>	bool Spayed/Neutered</a:t>
            </a:r>
          </a:p>
          <a:p>
            <a:r>
              <a:rPr lang="en-US" sz="1050" dirty="0"/>
              <a:t>}</a:t>
            </a:r>
          </a:p>
          <a:p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5822C-6A3B-4E4D-B26D-D9C393C6D98F}"/>
              </a:ext>
            </a:extLst>
          </p:cNvPr>
          <p:cNvSpPr txBox="1"/>
          <p:nvPr/>
        </p:nvSpPr>
        <p:spPr>
          <a:xfrm>
            <a:off x="2489208" y="1482100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Class Properties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5E44DB-9388-478A-907C-127E98DF842F}"/>
              </a:ext>
            </a:extLst>
          </p:cNvPr>
          <p:cNvSpPr/>
          <p:nvPr/>
        </p:nvSpPr>
        <p:spPr>
          <a:xfrm>
            <a:off x="2611755" y="1845945"/>
            <a:ext cx="2857500" cy="368046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7D588-57D4-4588-81BA-B6E300345DB2}"/>
              </a:ext>
            </a:extLst>
          </p:cNvPr>
          <p:cNvSpPr txBox="1"/>
          <p:nvPr/>
        </p:nvSpPr>
        <p:spPr>
          <a:xfrm>
            <a:off x="5469256" y="1921908"/>
            <a:ext cx="1648208" cy="2539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Complex Data Type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7468BB-3E50-01F8-B64A-7951F7F3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</a:t>
            </a:r>
          </a:p>
        </p:txBody>
      </p:sp>
    </p:spTree>
    <p:extLst>
      <p:ext uri="{BB962C8B-B14F-4D97-AF65-F5344CB8AC3E}">
        <p14:creationId xmlns:p14="http://schemas.microsoft.com/office/powerpoint/2010/main" val="22837954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4B10E-6B63-4799-9424-02A1E1C0B02D}"/>
              </a:ext>
            </a:extLst>
          </p:cNvPr>
          <p:cNvSpPr txBox="1"/>
          <p:nvPr/>
        </p:nvSpPr>
        <p:spPr>
          <a:xfrm>
            <a:off x="1470309" y="2492086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C</a:t>
            </a:r>
            <a:r>
              <a:rPr lang="en-US" sz="1600" dirty="0" err="1"/>
              <a:t>reditCourse</a:t>
            </a:r>
            <a:r>
              <a:rPr lang="en-US" sz="1600" dirty="0"/>
              <a:t>    </a:t>
            </a:r>
            <a:r>
              <a:rPr lang="en-US" sz="1600" dirty="0" err="1">
                <a:solidFill>
                  <a:srgbClr val="FF0000"/>
                </a:solidFill>
              </a:rPr>
              <a:t>c</a:t>
            </a:r>
            <a:r>
              <a:rPr lang="en-US" sz="1600" dirty="0" err="1"/>
              <a:t>reditCourse</a:t>
            </a:r>
            <a:r>
              <a:rPr lang="en-US" sz="1600" dirty="0"/>
              <a:t>  =  </a:t>
            </a:r>
            <a:r>
              <a:rPr lang="en-US" sz="1600" dirty="0">
                <a:solidFill>
                  <a:schemeClr val="accent1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dirty="0" err="1"/>
              <a:t>CreditCourse</a:t>
            </a:r>
            <a:r>
              <a:rPr lang="en-US" sz="1600" dirty="0">
                <a:solidFill>
                  <a:srgbClr val="FF0000"/>
                </a:solidFill>
              </a:rPr>
              <a:t>()</a:t>
            </a:r>
            <a:r>
              <a:rPr lang="en-US" sz="1600" dirty="0"/>
              <a:t>;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C040ED8-B06C-45F5-B056-736C8568B126}"/>
              </a:ext>
            </a:extLst>
          </p:cNvPr>
          <p:cNvSpPr/>
          <p:nvPr/>
        </p:nvSpPr>
        <p:spPr>
          <a:xfrm rot="16200000">
            <a:off x="2100259" y="1516636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68F4A99-AE89-4AAC-B966-E6FA5ABF0786}"/>
              </a:ext>
            </a:extLst>
          </p:cNvPr>
          <p:cNvSpPr/>
          <p:nvPr/>
        </p:nvSpPr>
        <p:spPr>
          <a:xfrm rot="16200000">
            <a:off x="3806641" y="1516634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8F0FB06-F253-45BD-8651-A52F2683D645}"/>
              </a:ext>
            </a:extLst>
          </p:cNvPr>
          <p:cNvSpPr/>
          <p:nvPr/>
        </p:nvSpPr>
        <p:spPr>
          <a:xfrm rot="16200000">
            <a:off x="6376122" y="1414461"/>
            <a:ext cx="434691" cy="17205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86419-1C0C-4387-9AAD-9E515A96D6E5}"/>
              </a:ext>
            </a:extLst>
          </p:cNvPr>
          <p:cNvSpPr txBox="1"/>
          <p:nvPr/>
        </p:nvSpPr>
        <p:spPr>
          <a:xfrm>
            <a:off x="6119179" y="1780394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constructor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2E5E2A0-F179-491B-8DD3-2E45E6B33AF5}"/>
              </a:ext>
            </a:extLst>
          </p:cNvPr>
          <p:cNvSpPr/>
          <p:nvPr/>
        </p:nvSpPr>
        <p:spPr>
          <a:xfrm rot="5400000">
            <a:off x="6048156" y="2023412"/>
            <a:ext cx="434691" cy="23764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81430-24C6-4219-B2F9-791E7B63E962}"/>
              </a:ext>
            </a:extLst>
          </p:cNvPr>
          <p:cNvSpPr txBox="1"/>
          <p:nvPr/>
        </p:nvSpPr>
        <p:spPr>
          <a:xfrm>
            <a:off x="4817173" y="3492643"/>
            <a:ext cx="30620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Creates a new instance of class (object)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B20AC-5577-40A8-A636-4F10A31C2248}"/>
              </a:ext>
            </a:extLst>
          </p:cNvPr>
          <p:cNvSpPr txBox="1"/>
          <p:nvPr/>
        </p:nvSpPr>
        <p:spPr>
          <a:xfrm>
            <a:off x="3675285" y="1761428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9C317-44EC-4751-ADA5-FC82342BF984}"/>
              </a:ext>
            </a:extLst>
          </p:cNvPr>
          <p:cNvSpPr txBox="1"/>
          <p:nvPr/>
        </p:nvSpPr>
        <p:spPr>
          <a:xfrm>
            <a:off x="1590265" y="1780394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Complex data type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B1152E5-011B-40D9-8C80-9F49DDD620AC}"/>
              </a:ext>
            </a:extLst>
          </p:cNvPr>
          <p:cNvSpPr/>
          <p:nvPr/>
        </p:nvSpPr>
        <p:spPr>
          <a:xfrm rot="5400000">
            <a:off x="3806641" y="2453551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36D4F-CFEF-4CBB-BE45-4143E2C2C86F}"/>
              </a:ext>
            </a:extLst>
          </p:cNvPr>
          <p:cNvSpPr txBox="1"/>
          <p:nvPr/>
        </p:nvSpPr>
        <p:spPr>
          <a:xfrm>
            <a:off x="3617745" y="3492643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Assign to </a:t>
            </a:r>
          </a:p>
          <a:p>
            <a:pPr algn="ctr"/>
            <a:r>
              <a:rPr lang="en-US" sz="1000" dirty="0"/>
              <a:t>variable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3B24D2-2241-4E36-8553-A22E2B5D75EE}"/>
              </a:ext>
            </a:extLst>
          </p:cNvPr>
          <p:cNvSpPr/>
          <p:nvPr/>
        </p:nvSpPr>
        <p:spPr>
          <a:xfrm rot="5400000">
            <a:off x="2142848" y="2453550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44C56-2D03-418F-944C-526676CA4FF2}"/>
              </a:ext>
            </a:extLst>
          </p:cNvPr>
          <p:cNvSpPr txBox="1"/>
          <p:nvPr/>
        </p:nvSpPr>
        <p:spPr>
          <a:xfrm>
            <a:off x="1687630" y="3492643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Specify data type</a:t>
            </a:r>
          </a:p>
          <a:p>
            <a:pPr algn="ctr"/>
            <a:r>
              <a:rPr lang="en-US" sz="1000" dirty="0"/>
              <a:t>Of variable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62569DAD-FF30-4A00-B4B9-EB7FFB84F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6426" y="3990976"/>
            <a:ext cx="2018150" cy="1705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FCAD4E-A3D7-4A52-8BBD-6601133F5D10}"/>
              </a:ext>
            </a:extLst>
          </p:cNvPr>
          <p:cNvSpPr txBox="1"/>
          <p:nvPr/>
        </p:nvSpPr>
        <p:spPr>
          <a:xfrm>
            <a:off x="3442647" y="2751935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 creditCourse1</a:t>
            </a:r>
          </a:p>
          <a:p>
            <a:r>
              <a:rPr lang="en-US" sz="1000" dirty="0"/>
              <a:t>or foo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C313F-8529-49C4-B4F9-191F2C8FCB95}"/>
              </a:ext>
            </a:extLst>
          </p:cNvPr>
          <p:cNvSpPr txBox="1"/>
          <p:nvPr/>
        </p:nvSpPr>
        <p:spPr>
          <a:xfrm>
            <a:off x="2086032" y="2855809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 var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3C18C97-A4D5-EC09-747E-01C9E5C8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Instantiating a Class</a:t>
            </a:r>
          </a:p>
        </p:txBody>
      </p:sp>
    </p:spTree>
    <p:extLst>
      <p:ext uri="{BB962C8B-B14F-4D97-AF65-F5344CB8AC3E}">
        <p14:creationId xmlns:p14="http://schemas.microsoft.com/office/powerpoint/2010/main" val="11548402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47D0-AB2B-4545-D5B9-D933E6AC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Varieties of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31FE-587A-C7A9-C24A-30EA960EC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that contain only Properties</a:t>
            </a:r>
          </a:p>
          <a:p>
            <a:pPr lvl="1"/>
            <a:r>
              <a:rPr lang="en-US" dirty="0"/>
              <a:t>Called a </a:t>
            </a:r>
            <a:r>
              <a:rPr lang="en-US" b="1" dirty="0">
                <a:solidFill>
                  <a:srgbClr val="0070C0"/>
                </a:solidFill>
              </a:rPr>
              <a:t>Model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Define our custom data types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Classes that contain only methods</a:t>
            </a:r>
          </a:p>
          <a:p>
            <a:pPr lvl="1"/>
            <a:r>
              <a:rPr lang="en-US" dirty="0"/>
              <a:t>No special name</a:t>
            </a:r>
          </a:p>
          <a:p>
            <a:pPr lvl="1"/>
            <a:r>
              <a:rPr lang="en-US" dirty="0"/>
              <a:t>Purpose is reusable code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Classes that contain a mix of both</a:t>
            </a:r>
          </a:p>
          <a:p>
            <a:pPr lvl="1"/>
            <a:r>
              <a:rPr lang="en-US" dirty="0"/>
              <a:t>Depends on the nature of the properties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Creates problems in MVVM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Put Methods in </a:t>
            </a:r>
            <a:r>
              <a:rPr lang="en-US" b="1" dirty="0" err="1">
                <a:solidFill>
                  <a:srgbClr val="FF0000"/>
                </a:solidFill>
              </a:rPr>
              <a:t>ViewModels</a:t>
            </a:r>
            <a:r>
              <a:rPr lang="en-US" b="1" dirty="0">
                <a:solidFill>
                  <a:srgbClr val="FF0000"/>
                </a:solidFill>
              </a:rPr>
              <a:t> – this is where MVVM expects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821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FCE1-8734-DC6D-C66B-A89D7B8D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Pattern – as usually shown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2A9E6-F47A-1D7C-6661-0C076AF24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Conceptually correct, but misleading about implementation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9CAEF246-3355-28D7-CD0E-B603AABA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" y="2324100"/>
            <a:ext cx="73437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528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6678E6-E753-DAC1-1ECC-F5B999DEDA5D}"/>
              </a:ext>
            </a:extLst>
          </p:cNvPr>
          <p:cNvSpPr/>
          <p:nvPr/>
        </p:nvSpPr>
        <p:spPr bwMode="auto">
          <a:xfrm>
            <a:off x="3717944" y="2103234"/>
            <a:ext cx="4192535" cy="2651530"/>
          </a:xfrm>
          <a:prstGeom prst="round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spc="50" normalizeH="0" baseline="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itchFamily="34" charset="0"/>
              </a:rPr>
              <a:t>ViewModel</a:t>
            </a:r>
            <a:endParaRPr kumimoji="0" lang="en-US" sz="1800" i="0" u="none" strike="noStrike" spc="50" normalizeH="0" baseline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bg2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bg2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E5101-0C7E-3340-014E-E9E88F04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 MVVM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93EEC7-4C5D-C1A6-41ED-EC9F3102854F}"/>
              </a:ext>
            </a:extLst>
          </p:cNvPr>
          <p:cNvSpPr/>
          <p:nvPr/>
        </p:nvSpPr>
        <p:spPr bwMode="auto">
          <a:xfrm>
            <a:off x="1043276" y="2720952"/>
            <a:ext cx="1466722" cy="1416093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spc="50" normalizeH="0" baseline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itchFamily="34" charset="0"/>
              </a:rPr>
              <a:t>View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ECC226-56B4-CDE1-00DC-64354DA38310}"/>
              </a:ext>
            </a:extLst>
          </p:cNvPr>
          <p:cNvGrpSpPr/>
          <p:nvPr/>
        </p:nvGrpSpPr>
        <p:grpSpPr>
          <a:xfrm>
            <a:off x="5902980" y="2720952"/>
            <a:ext cx="1714828" cy="1640027"/>
            <a:chOff x="5902980" y="2720952"/>
            <a:chExt cx="1714828" cy="16400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965CF5-EE64-2EA9-478E-37BC6ADE970E}"/>
                </a:ext>
              </a:extLst>
            </p:cNvPr>
            <p:cNvSpPr/>
            <p:nvPr/>
          </p:nvSpPr>
          <p:spPr bwMode="auto">
            <a:xfrm>
              <a:off x="5902980" y="2720952"/>
              <a:ext cx="1466722" cy="1416093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i="0" u="none" strike="noStrike" spc="50" normalizeH="0" baseline="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Verdana" pitchFamily="34" charset="0"/>
                </a:rPr>
                <a:t>Models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9FF176A-F3A1-CFF2-A506-EF903C0141B7}"/>
                </a:ext>
              </a:extLst>
            </p:cNvPr>
            <p:cNvSpPr/>
            <p:nvPr/>
          </p:nvSpPr>
          <p:spPr bwMode="auto">
            <a:xfrm>
              <a:off x="6027033" y="2832919"/>
              <a:ext cx="1466722" cy="1416093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i="0" u="none" strike="noStrike" spc="50" normalizeH="0" baseline="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Verdana" pitchFamily="34" charset="0"/>
                </a:rPr>
                <a:t>Models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B83C5A0-345A-0A1B-07F3-8CE012C21041}"/>
                </a:ext>
              </a:extLst>
            </p:cNvPr>
            <p:cNvSpPr/>
            <p:nvPr/>
          </p:nvSpPr>
          <p:spPr bwMode="auto">
            <a:xfrm>
              <a:off x="6151086" y="2944886"/>
              <a:ext cx="1466722" cy="1416093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i="0" u="none" strike="noStrike" spc="50" normalizeH="0" baseline="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Verdana" pitchFamily="34" charset="0"/>
                </a:rPr>
                <a:t>Models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947557-F825-3FDD-DD76-AE44A9A7985C}"/>
              </a:ext>
            </a:extLst>
          </p:cNvPr>
          <p:cNvCxnSpPr>
            <a:cxnSpLocks/>
          </p:cNvCxnSpPr>
          <p:nvPr/>
        </p:nvCxnSpPr>
        <p:spPr bwMode="auto">
          <a:xfrm>
            <a:off x="2592334" y="3428998"/>
            <a:ext cx="1043274" cy="1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CCB728-6D6D-178C-3E7B-97F176570FAB}"/>
              </a:ext>
            </a:extLst>
          </p:cNvPr>
          <p:cNvSpPr txBox="1"/>
          <p:nvPr/>
        </p:nvSpPr>
        <p:spPr>
          <a:xfrm>
            <a:off x="2465396" y="3099141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Binding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88DAD-9D28-E017-12BD-E4A69104D2E4}"/>
              </a:ext>
            </a:extLst>
          </p:cNvPr>
          <p:cNvSpPr txBox="1"/>
          <p:nvPr/>
        </p:nvSpPr>
        <p:spPr>
          <a:xfrm>
            <a:off x="3960338" y="319966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Incorporates: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795E6-9634-41C7-8A87-4EF6304EFEAA}"/>
              </a:ext>
            </a:extLst>
          </p:cNvPr>
          <p:cNvSpPr txBox="1"/>
          <p:nvPr/>
        </p:nvSpPr>
        <p:spPr>
          <a:xfrm>
            <a:off x="3635608" y="4888961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ViewModel</a:t>
            </a:r>
            <a:r>
              <a:rPr lang="en-US" sz="1200" dirty="0"/>
              <a:t> is often referred to as a WRAPPER class</a:t>
            </a:r>
          </a:p>
        </p:txBody>
      </p:sp>
    </p:spTree>
    <p:extLst>
      <p:ext uri="{BB962C8B-B14F-4D97-AF65-F5344CB8AC3E}">
        <p14:creationId xmlns:p14="http://schemas.microsoft.com/office/powerpoint/2010/main" val="36548518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7883-F47C-6263-C519-F9AD5258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Parts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F4BF7-08AE-5603-AA46-0B9FA953B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264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E31718-35B4-0E61-C2CB-67D7F4584EED}"/>
              </a:ext>
            </a:extLst>
          </p:cNvPr>
          <p:cNvSpPr/>
          <p:nvPr/>
        </p:nvSpPr>
        <p:spPr bwMode="auto">
          <a:xfrm>
            <a:off x="6185223" y="931816"/>
            <a:ext cx="2516777" cy="3196045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Model folder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40748-6DDA-E916-EB53-BA4341E2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Pieces Go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E13405-7202-1E4F-F8BD-2F11FEF8A336}"/>
              </a:ext>
            </a:extLst>
          </p:cNvPr>
          <p:cNvSpPr/>
          <p:nvPr/>
        </p:nvSpPr>
        <p:spPr bwMode="auto">
          <a:xfrm>
            <a:off x="6537920" y="1402080"/>
            <a:ext cx="1807030" cy="65314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Model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898094-5E38-4DC5-FC48-AD736652EE29}"/>
              </a:ext>
            </a:extLst>
          </p:cNvPr>
          <p:cNvSpPr/>
          <p:nvPr/>
        </p:nvSpPr>
        <p:spPr bwMode="auto">
          <a:xfrm>
            <a:off x="6537920" y="2198915"/>
            <a:ext cx="1807030" cy="65314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Model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CDC421-6F61-FE01-94A3-B93DE17F8037}"/>
              </a:ext>
            </a:extLst>
          </p:cNvPr>
          <p:cNvSpPr/>
          <p:nvPr/>
        </p:nvSpPr>
        <p:spPr bwMode="auto">
          <a:xfrm>
            <a:off x="6537920" y="2995750"/>
            <a:ext cx="1807030" cy="65314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Model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67A2B-0530-70A5-7FC2-F92577D216BF}"/>
              </a:ext>
            </a:extLst>
          </p:cNvPr>
          <p:cNvSpPr/>
          <p:nvPr/>
        </p:nvSpPr>
        <p:spPr bwMode="auto">
          <a:xfrm>
            <a:off x="3335222" y="927463"/>
            <a:ext cx="2516777" cy="3196045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ViewModel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folder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C505A-E998-C03B-FB4F-0604F9276B9C}"/>
              </a:ext>
            </a:extLst>
          </p:cNvPr>
          <p:cNvSpPr/>
          <p:nvPr/>
        </p:nvSpPr>
        <p:spPr bwMode="auto">
          <a:xfrm>
            <a:off x="485221" y="923110"/>
            <a:ext cx="2516777" cy="3196045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View folder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4A4B03-EE2C-FFB2-5C73-5E738F23BA25}"/>
              </a:ext>
            </a:extLst>
          </p:cNvPr>
          <p:cNvSpPr/>
          <p:nvPr/>
        </p:nvSpPr>
        <p:spPr bwMode="auto">
          <a:xfrm>
            <a:off x="3502324" y="1728651"/>
            <a:ext cx="2191109" cy="170034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ViewModel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1</a:t>
            </a:r>
          </a:p>
          <a:p>
            <a:pPr marL="285750" marR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tx1"/>
                </a:solidFill>
                <a:latin typeface="Verdana" pitchFamily="34" charset="0"/>
              </a:rPr>
              <a:t>Method 1</a:t>
            </a:r>
          </a:p>
          <a:p>
            <a:pPr marL="285750" marR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tx1"/>
                </a:solidFill>
                <a:latin typeface="Verdana" pitchFamily="34" charset="0"/>
              </a:rPr>
              <a:t>Method 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52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1A58B25-15CB-0BFF-42E3-E0185CC71506}"/>
              </a:ext>
            </a:extLst>
          </p:cNvPr>
          <p:cNvSpPr/>
          <p:nvPr/>
        </p:nvSpPr>
        <p:spPr bwMode="auto">
          <a:xfrm>
            <a:off x="827037" y="2574298"/>
            <a:ext cx="7332673" cy="3139246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186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FFA18D-32FA-BB70-931B-7B213B5B9805}"/>
              </a:ext>
            </a:extLst>
          </p:cNvPr>
          <p:cNvSpPr/>
          <p:nvPr/>
        </p:nvSpPr>
        <p:spPr bwMode="auto">
          <a:xfrm>
            <a:off x="4785272" y="1628502"/>
            <a:ext cx="4188823" cy="4589417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2A540-D4F5-B34F-4E6C-82CAB5967D94}"/>
              </a:ext>
            </a:extLst>
          </p:cNvPr>
          <p:cNvSpPr/>
          <p:nvPr/>
        </p:nvSpPr>
        <p:spPr bwMode="auto">
          <a:xfrm>
            <a:off x="200297" y="1628503"/>
            <a:ext cx="4188823" cy="4589417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50C01-B001-B2F2-9FED-66D352A7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use Classes in your program?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6BE4D-8673-27AC-C12F-D744E58161AD}"/>
              </a:ext>
            </a:extLst>
          </p:cNvPr>
          <p:cNvSpPr txBox="1"/>
          <p:nvPr/>
        </p:nvSpPr>
        <p:spPr>
          <a:xfrm>
            <a:off x="309153" y="2148742"/>
            <a:ext cx="39711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class </a:t>
            </a:r>
            <a:r>
              <a:rPr lang="en-US" sz="1200" b="0" dirty="0" err="1"/>
              <a:t>CardModel</a:t>
            </a:r>
            <a:endParaRPr lang="en-US" sz="1200" b="0" dirty="0"/>
          </a:p>
          <a:p>
            <a:r>
              <a:rPr lang="en-US" sz="1200" b="0" dirty="0"/>
              <a:t>{</a:t>
            </a:r>
          </a:p>
          <a:p>
            <a:r>
              <a:rPr lang="en-US" sz="1200" b="0" dirty="0"/>
              <a:t>    int Score;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SuitEnum</a:t>
            </a:r>
            <a:r>
              <a:rPr lang="en-US" sz="1200" b="0" dirty="0"/>
              <a:t> Suit;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CardEnum</a:t>
            </a:r>
            <a:r>
              <a:rPr lang="en-US" sz="1200" b="0" dirty="0"/>
              <a:t> </a:t>
            </a:r>
            <a:r>
              <a:rPr lang="en-US" sz="1200" b="0" dirty="0" err="1"/>
              <a:t>CardValue</a:t>
            </a:r>
            <a:r>
              <a:rPr lang="en-US" sz="1200" b="0" dirty="0"/>
              <a:t>;</a:t>
            </a:r>
          </a:p>
          <a:p>
            <a:r>
              <a:rPr lang="en-US" sz="1200" b="0" dirty="0"/>
              <a:t>}</a:t>
            </a:r>
          </a:p>
          <a:p>
            <a:endParaRPr lang="en-US" sz="1200" b="0" dirty="0"/>
          </a:p>
          <a:p>
            <a:r>
              <a:rPr lang="en-US" sz="1200" b="0" dirty="0"/>
              <a:t>class </a:t>
            </a:r>
            <a:r>
              <a:rPr lang="en-US" sz="1200" b="0" dirty="0" err="1"/>
              <a:t>PlayerModel</a:t>
            </a:r>
            <a:r>
              <a:rPr lang="en-US" sz="1200" b="0" dirty="0"/>
              <a:t> </a:t>
            </a:r>
          </a:p>
          <a:p>
            <a:r>
              <a:rPr lang="en-US" sz="1200" b="0" dirty="0"/>
              <a:t>{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ObservableCollection</a:t>
            </a:r>
            <a:r>
              <a:rPr lang="en-US" sz="1200" b="0" dirty="0"/>
              <a:t>&lt;Card&gt; </a:t>
            </a:r>
            <a:r>
              <a:rPr lang="en-US" sz="1200" b="0" dirty="0" err="1"/>
              <a:t>FaceUpCards</a:t>
            </a:r>
            <a:r>
              <a:rPr lang="en-US" sz="1200" b="0" dirty="0"/>
              <a:t>;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ObservableCollection</a:t>
            </a:r>
            <a:r>
              <a:rPr lang="en-US" sz="1200" b="0" dirty="0"/>
              <a:t>&lt;Card&gt; </a:t>
            </a:r>
            <a:r>
              <a:rPr lang="en-US" sz="1200" b="0" dirty="0" err="1"/>
              <a:t>FaceDownCards</a:t>
            </a:r>
            <a:r>
              <a:rPr lang="en-US" sz="1200" b="0" dirty="0"/>
              <a:t>;</a:t>
            </a:r>
          </a:p>
          <a:p>
            <a:r>
              <a:rPr lang="en-US" sz="1200" b="0" dirty="0"/>
              <a:t>    int </a:t>
            </a:r>
            <a:r>
              <a:rPr lang="en-US" sz="1200" b="0" dirty="0" err="1"/>
              <a:t>CurrentScore</a:t>
            </a:r>
            <a:r>
              <a:rPr lang="en-US" sz="1200" b="0" dirty="0"/>
              <a:t>;</a:t>
            </a:r>
          </a:p>
          <a:p>
            <a:endParaRPr lang="en-US" sz="1200" b="0" dirty="0"/>
          </a:p>
          <a:p>
            <a:r>
              <a:rPr lang="en-US" sz="1200" b="0" dirty="0"/>
              <a:t>    bool </a:t>
            </a:r>
            <a:r>
              <a:rPr lang="en-US" sz="1200" b="0" dirty="0" err="1"/>
              <a:t>IsBust</a:t>
            </a:r>
            <a:endParaRPr lang="en-US" sz="1200" b="0" dirty="0"/>
          </a:p>
          <a:p>
            <a:r>
              <a:rPr lang="en-US" sz="1200" b="0" dirty="0"/>
              <a:t>    {</a:t>
            </a:r>
          </a:p>
          <a:p>
            <a:r>
              <a:rPr lang="en-US" sz="1200" b="0" dirty="0"/>
              <a:t>        get</a:t>
            </a:r>
          </a:p>
          <a:p>
            <a:r>
              <a:rPr lang="en-US" sz="1200" b="0" dirty="0"/>
              <a:t>        {</a:t>
            </a:r>
          </a:p>
          <a:p>
            <a:r>
              <a:rPr lang="en-US" sz="1200" b="0" dirty="0"/>
              <a:t>            return Score &gt; 21;</a:t>
            </a:r>
          </a:p>
          <a:p>
            <a:r>
              <a:rPr lang="en-US" sz="1200" b="0" dirty="0"/>
              <a:t>        }</a:t>
            </a:r>
          </a:p>
          <a:p>
            <a:r>
              <a:rPr lang="en-US" sz="1200" b="0" dirty="0"/>
              <a:t>    }</a:t>
            </a:r>
          </a:p>
          <a:p>
            <a:r>
              <a:rPr lang="en-US" sz="1200" b="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7F4F8-35D1-3949-DF18-28C9B34A7845}"/>
              </a:ext>
            </a:extLst>
          </p:cNvPr>
          <p:cNvSpPr txBox="1"/>
          <p:nvPr/>
        </p:nvSpPr>
        <p:spPr>
          <a:xfrm>
            <a:off x="4881329" y="2148742"/>
            <a:ext cx="395351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public class </a:t>
            </a:r>
            <a:r>
              <a:rPr lang="en-US" sz="1200" b="0" dirty="0" err="1"/>
              <a:t>GameViewModel</a:t>
            </a:r>
            <a:endParaRPr lang="en-US" sz="1200" b="0" dirty="0"/>
          </a:p>
          <a:p>
            <a:r>
              <a:rPr lang="en-US" sz="1200" b="0" dirty="0"/>
              <a:t>{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ObservableCollection</a:t>
            </a:r>
            <a:r>
              <a:rPr lang="en-US" sz="1200" b="0" dirty="0"/>
              <a:t>&lt;</a:t>
            </a:r>
            <a:r>
              <a:rPr lang="en-US" sz="1200" b="0" dirty="0" err="1"/>
              <a:t>CardModel</a:t>
            </a:r>
            <a:r>
              <a:rPr lang="en-US" sz="1200" b="0" dirty="0"/>
              <a:t>&gt; Deck;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PlayerModel</a:t>
            </a:r>
            <a:r>
              <a:rPr lang="en-US" sz="1200" b="0" dirty="0"/>
              <a:t> Dealer;</a:t>
            </a:r>
          </a:p>
          <a:p>
            <a:r>
              <a:rPr lang="en-US" sz="1200" b="0" dirty="0"/>
              <a:t>    </a:t>
            </a:r>
            <a:r>
              <a:rPr lang="en-US" sz="1200" b="0" dirty="0" err="1"/>
              <a:t>PlayerModel</a:t>
            </a:r>
            <a:r>
              <a:rPr lang="en-US" sz="1200" b="0" dirty="0"/>
              <a:t> Player;</a:t>
            </a:r>
          </a:p>
          <a:p>
            <a:endParaRPr lang="en-US" sz="1200" b="0" dirty="0"/>
          </a:p>
          <a:p>
            <a:r>
              <a:rPr lang="en-US" sz="1200" b="0" dirty="0"/>
              <a:t>    </a:t>
            </a:r>
            <a:r>
              <a:rPr lang="en-US" sz="1200" b="0" dirty="0" err="1"/>
              <a:t>ICommand</a:t>
            </a:r>
            <a:r>
              <a:rPr lang="en-US" sz="1200" b="0" dirty="0"/>
              <a:t> </a:t>
            </a:r>
            <a:r>
              <a:rPr lang="en-US" sz="1200" b="0" dirty="0" err="1"/>
              <a:t>DrawCardCommand</a:t>
            </a:r>
            <a:r>
              <a:rPr lang="en-US" sz="1200" b="0" dirty="0"/>
              <a:t>;</a:t>
            </a:r>
          </a:p>
          <a:p>
            <a:endParaRPr lang="en-US" sz="1200" b="0" dirty="0"/>
          </a:p>
          <a:p>
            <a:r>
              <a:rPr lang="en-US" sz="1200" b="0" dirty="0"/>
              <a:t>    void </a:t>
            </a:r>
            <a:r>
              <a:rPr lang="en-US" sz="1200" b="0" dirty="0" err="1"/>
              <a:t>DrawCard</a:t>
            </a:r>
            <a:r>
              <a:rPr lang="en-US" sz="1200" b="0" dirty="0"/>
              <a:t>(Player </a:t>
            </a:r>
            <a:r>
              <a:rPr lang="en-US" sz="1200" b="0" dirty="0" err="1"/>
              <a:t>currentPlayer</a:t>
            </a:r>
            <a:r>
              <a:rPr lang="en-US" sz="1200" b="0" dirty="0"/>
              <a:t>)</a:t>
            </a:r>
          </a:p>
          <a:p>
            <a:r>
              <a:rPr lang="en-US" sz="1200" b="0" dirty="0"/>
              <a:t>    {</a:t>
            </a:r>
          </a:p>
          <a:p>
            <a:r>
              <a:rPr lang="en-US" sz="1200" b="0" dirty="0"/>
              <a:t>        var </a:t>
            </a:r>
            <a:r>
              <a:rPr lang="en-US" sz="1200" b="0" dirty="0" err="1"/>
              <a:t>nextCard</a:t>
            </a:r>
            <a:r>
              <a:rPr lang="en-US" sz="1200" b="0" dirty="0"/>
              <a:t> = </a:t>
            </a:r>
            <a:r>
              <a:rPr lang="en-US" sz="1200" b="0" dirty="0" err="1"/>
              <a:t>Deck.First</a:t>
            </a:r>
            <a:r>
              <a:rPr lang="en-US" sz="1200" b="0" dirty="0"/>
              <a:t>();</a:t>
            </a:r>
          </a:p>
          <a:p>
            <a:r>
              <a:rPr lang="en-US" sz="1200" b="0" dirty="0"/>
              <a:t>        </a:t>
            </a:r>
            <a:r>
              <a:rPr lang="en-US" sz="1200" b="0" dirty="0" err="1"/>
              <a:t>currentPlayer.FaceUpCards.Add</a:t>
            </a:r>
            <a:r>
              <a:rPr lang="en-US" sz="1200" b="0" dirty="0"/>
              <a:t>(</a:t>
            </a:r>
            <a:r>
              <a:rPr lang="en-US" sz="1200" b="0" dirty="0" err="1"/>
              <a:t>nextCard</a:t>
            </a:r>
            <a:r>
              <a:rPr lang="en-US" sz="1200" b="0" dirty="0"/>
              <a:t>);</a:t>
            </a:r>
          </a:p>
          <a:p>
            <a:endParaRPr lang="en-US" sz="1200" b="0" dirty="0"/>
          </a:p>
          <a:p>
            <a:r>
              <a:rPr lang="en-US" sz="1200" b="0" dirty="0"/>
              <a:t>        if (</a:t>
            </a:r>
            <a:r>
              <a:rPr lang="en-US" sz="1200" b="0" dirty="0" err="1"/>
              <a:t>currentPlayer.IsBust</a:t>
            </a:r>
            <a:r>
              <a:rPr lang="en-US" sz="1200" b="0" dirty="0"/>
              <a:t>)</a:t>
            </a:r>
          </a:p>
          <a:p>
            <a:r>
              <a:rPr lang="en-US" sz="1200" b="0" dirty="0"/>
              <a:t>            // Process next player turn</a:t>
            </a:r>
          </a:p>
          <a:p>
            <a:endParaRPr lang="en-US" sz="1200" b="0" dirty="0"/>
          </a:p>
          <a:p>
            <a:r>
              <a:rPr lang="en-US" sz="1200" b="0" dirty="0"/>
              <a:t>        </a:t>
            </a:r>
            <a:r>
              <a:rPr lang="en-US" sz="1200" b="0" dirty="0" err="1"/>
              <a:t>Deck.Remove</a:t>
            </a:r>
            <a:r>
              <a:rPr lang="en-US" sz="1200" b="0" dirty="0"/>
              <a:t>(</a:t>
            </a:r>
            <a:r>
              <a:rPr lang="en-US" sz="1200" b="0" dirty="0" err="1"/>
              <a:t>nextCard</a:t>
            </a:r>
            <a:r>
              <a:rPr lang="en-US" sz="1200" b="0" dirty="0"/>
              <a:t>);</a:t>
            </a:r>
          </a:p>
          <a:p>
            <a:r>
              <a:rPr lang="en-US" sz="1200" b="0" dirty="0"/>
              <a:t>    }</a:t>
            </a:r>
          </a:p>
          <a:p>
            <a:r>
              <a:rPr lang="en-US" sz="1200" b="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0EDFDE-3E09-5753-5680-A3D37372E1AE}"/>
              </a:ext>
            </a:extLst>
          </p:cNvPr>
          <p:cNvSpPr txBox="1"/>
          <p:nvPr/>
        </p:nvSpPr>
        <p:spPr>
          <a:xfrm>
            <a:off x="1296678" y="164927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Classes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056640-D146-7A1F-693D-A59116F18F76}"/>
              </a:ext>
            </a:extLst>
          </p:cNvPr>
          <p:cNvSpPr txBox="1"/>
          <p:nvPr/>
        </p:nvSpPr>
        <p:spPr>
          <a:xfrm>
            <a:off x="5709330" y="1628502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ViewModel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8097039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9000-B974-AC53-2714-A4F5720D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</a:t>
            </a:r>
            <a:r>
              <a:rPr lang="en-US" dirty="0" err="1"/>
              <a:t>.Net</a:t>
            </a:r>
            <a:r>
              <a:rPr lang="en-US" dirty="0"/>
              <a:t> Maui MVVM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8DACA-361A-ECB9-5262-07599F868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Create a </a:t>
            </a:r>
            <a:r>
              <a:rPr lang="en-US" sz="2000" dirty="0" err="1"/>
              <a:t>.Net</a:t>
            </a:r>
            <a:r>
              <a:rPr lang="en-US" sz="2000" dirty="0"/>
              <a:t> MAUI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 folders for:</a:t>
            </a:r>
          </a:p>
          <a:p>
            <a:pPr marL="627063" lvl="1" indent="-342900"/>
            <a:r>
              <a:rPr lang="en-US" sz="2000" dirty="0"/>
              <a:t>View</a:t>
            </a:r>
          </a:p>
          <a:p>
            <a:pPr marL="627063" lvl="1" indent="-342900"/>
            <a:r>
              <a:rPr lang="en-US" sz="2000" dirty="0"/>
              <a:t>Model</a:t>
            </a:r>
          </a:p>
          <a:p>
            <a:pPr marL="627063" lvl="1" indent="-342900"/>
            <a:r>
              <a:rPr lang="en-US" sz="2000" dirty="0" err="1"/>
              <a:t>ViewModel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Move existing Views (e.g. </a:t>
            </a:r>
            <a:r>
              <a:rPr lang="en-US" sz="2000" dirty="0" err="1"/>
              <a:t>MainPage</a:t>
            </a:r>
            <a:r>
              <a:rPr lang="en-US" sz="2000" dirty="0"/>
              <a:t>) into Views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Update namespaces on View files, so that added files will be in same namespace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MVVM Community Toolkit to project using NuGet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i="0" dirty="0">
                <a:solidFill>
                  <a:srgbClr val="454A55"/>
                </a:solidFill>
                <a:effectLst/>
                <a:highlight>
                  <a:srgbClr val="ECEEF3"/>
                </a:highlight>
              </a:rPr>
              <a:t>Add </a:t>
            </a:r>
            <a:r>
              <a:rPr lang="en-US" sz="1400" b="0" i="0" dirty="0">
                <a:solidFill>
                  <a:srgbClr val="454A55"/>
                </a:solidFill>
                <a:effectLst/>
                <a:highlight>
                  <a:srgbClr val="ECEEF3"/>
                </a:highlight>
                <a:latin typeface="Roboto Mono" panose="020F0502020204030204" pitchFamily="49" charset="0"/>
              </a:rPr>
              <a:t>“using </a:t>
            </a:r>
            <a:r>
              <a:rPr lang="en-US" sz="1400" b="0" i="0" dirty="0" err="1">
                <a:solidFill>
                  <a:srgbClr val="454A55"/>
                </a:solidFill>
                <a:effectLst/>
                <a:highlight>
                  <a:srgbClr val="ECEEF3"/>
                </a:highlight>
                <a:latin typeface="Roboto Mono" panose="020F0502020204030204" pitchFamily="49" charset="0"/>
              </a:rPr>
              <a:t>CommunityToolkit.Mvvm.ComponentModel</a:t>
            </a:r>
            <a:r>
              <a:rPr lang="en-US" sz="1400" b="0" i="0" dirty="0">
                <a:solidFill>
                  <a:srgbClr val="454A55"/>
                </a:solidFill>
                <a:effectLst/>
                <a:highlight>
                  <a:srgbClr val="ECEEF3"/>
                </a:highlight>
                <a:latin typeface="Roboto Mono" panose="020F0502020204030204" pitchFamily="49" charset="0"/>
              </a:rPr>
              <a:t>;” </a:t>
            </a:r>
            <a:r>
              <a:rPr lang="en-US" sz="2000" b="0" i="0" dirty="0">
                <a:solidFill>
                  <a:srgbClr val="454A55"/>
                </a:solidFill>
                <a:effectLst/>
                <a:highlight>
                  <a:srgbClr val="ECEEF3"/>
                </a:highlight>
              </a:rPr>
              <a:t>directive to each code page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 unneeded code from </a:t>
            </a:r>
            <a:r>
              <a:rPr lang="en-US" sz="2000" dirty="0" err="1"/>
              <a:t>MainPage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Proceed by adding Models and Views (Pages) in appropriate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“using” directives for Model and </a:t>
            </a:r>
            <a:r>
              <a:rPr lang="en-US" sz="2000" dirty="0" err="1"/>
              <a:t>ViewModel</a:t>
            </a:r>
            <a:r>
              <a:rPr lang="en-US" sz="2000" dirty="0"/>
              <a:t> folders</a:t>
            </a:r>
          </a:p>
        </p:txBody>
      </p:sp>
    </p:spTree>
    <p:extLst>
      <p:ext uri="{BB962C8B-B14F-4D97-AF65-F5344CB8AC3E}">
        <p14:creationId xmlns:p14="http://schemas.microsoft.com/office/powerpoint/2010/main" val="2953954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385E-91CF-ABBA-BB08-93CAC027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Detail</a:t>
            </a:r>
          </a:p>
        </p:txBody>
      </p:sp>
      <p:pic>
        <p:nvPicPr>
          <p:cNvPr id="5" name="Content Placeholder 4" descr="A diagram of a computer generated object&#10;&#10;Description automatically generated with medium confidence">
            <a:extLst>
              <a:ext uri="{FF2B5EF4-FFF2-40B4-BE49-F238E27FC236}">
                <a16:creationId xmlns:a16="http://schemas.microsoft.com/office/drawing/2014/main" id="{9491B24B-C62A-87D1-E43A-4BDE7B580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2" y="740662"/>
            <a:ext cx="8118475" cy="32776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B0AB3-D7A9-0A6A-8A19-4E76EA4B7A0A}"/>
              </a:ext>
            </a:extLst>
          </p:cNvPr>
          <p:cNvSpPr txBox="1"/>
          <p:nvPr/>
        </p:nvSpPr>
        <p:spPr>
          <a:xfrm>
            <a:off x="460375" y="4198358"/>
            <a:ext cx="817086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n-lt"/>
              </a:rPr>
              <a:t>Target</a:t>
            </a:r>
            <a:r>
              <a:rPr lang="en-US" sz="1100" b="0" dirty="0">
                <a:latin typeface="+mn-lt"/>
              </a:rPr>
              <a:t> – This is the UI element involved and this UI element has to be a child of </a:t>
            </a:r>
            <a:r>
              <a:rPr lang="en-US" sz="1100" b="0" dirty="0" err="1">
                <a:latin typeface="+mn-lt"/>
              </a:rPr>
              <a:t>BindableObject</a:t>
            </a:r>
            <a:r>
              <a:rPr lang="en-US" sz="1100" b="0" dirty="0">
                <a:latin typeface="+mn-lt"/>
              </a:rPr>
              <a:t>. The UI element used in </a:t>
            </a:r>
            <a:r>
              <a:rPr lang="en-US" sz="1100" b="0" dirty="0" err="1">
                <a:latin typeface="+mn-lt"/>
              </a:rPr>
              <a:t>ItemDetailPage</a:t>
            </a:r>
            <a:r>
              <a:rPr lang="en-US" sz="1100" b="0" dirty="0">
                <a:latin typeface="+mn-lt"/>
              </a:rPr>
              <a:t> is Label.</a:t>
            </a:r>
          </a:p>
          <a:p>
            <a:endParaRPr lang="en-US" sz="1100" b="0" dirty="0">
              <a:latin typeface="+mn-lt"/>
            </a:endParaRPr>
          </a:p>
          <a:p>
            <a:r>
              <a:rPr lang="en-US" sz="1100" dirty="0">
                <a:latin typeface="+mn-lt"/>
              </a:rPr>
              <a:t>Target property</a:t>
            </a:r>
            <a:r>
              <a:rPr lang="en-US" sz="1100" b="0" dirty="0">
                <a:latin typeface="+mn-lt"/>
              </a:rPr>
              <a:t> – This is the property of the target object. It is a </a:t>
            </a:r>
            <a:r>
              <a:rPr lang="en-US" sz="1100" b="0" dirty="0" err="1">
                <a:latin typeface="+mn-lt"/>
              </a:rPr>
              <a:t>BindableProperty</a:t>
            </a:r>
            <a:r>
              <a:rPr lang="en-US" sz="1100" b="0" dirty="0">
                <a:latin typeface="+mn-lt"/>
              </a:rPr>
              <a:t>. If the target is Label, as we mentioned here, the target property can be the Text property of Label.</a:t>
            </a:r>
          </a:p>
          <a:p>
            <a:endParaRPr lang="en-US" sz="1100" b="0" dirty="0">
              <a:latin typeface="+mn-lt"/>
            </a:endParaRPr>
          </a:p>
          <a:p>
            <a:r>
              <a:rPr lang="en-US" sz="1100" dirty="0">
                <a:latin typeface="+mn-lt"/>
              </a:rPr>
              <a:t>Source</a:t>
            </a:r>
            <a:r>
              <a:rPr lang="en-US" sz="1100" b="0" dirty="0">
                <a:latin typeface="+mn-lt"/>
              </a:rPr>
              <a:t> – This is the source object referenced by data binding. It is </a:t>
            </a:r>
            <a:r>
              <a:rPr lang="en-US" sz="1100" b="0" dirty="0" err="1">
                <a:latin typeface="+mn-lt"/>
              </a:rPr>
              <a:t>ItemDetailViewModel</a:t>
            </a:r>
            <a:r>
              <a:rPr lang="en-US" sz="1100" b="0" dirty="0">
                <a:latin typeface="+mn-lt"/>
              </a:rPr>
              <a:t> here.</a:t>
            </a:r>
          </a:p>
          <a:p>
            <a:endParaRPr lang="en-US" sz="1100" b="0" dirty="0">
              <a:latin typeface="+mn-lt"/>
            </a:endParaRPr>
          </a:p>
          <a:p>
            <a:r>
              <a:rPr lang="en-US" sz="1100" dirty="0">
                <a:latin typeface="+mn-lt"/>
              </a:rPr>
              <a:t>Source object value path</a:t>
            </a:r>
            <a:r>
              <a:rPr lang="en-US" sz="1100" b="0" dirty="0">
                <a:latin typeface="+mn-lt"/>
              </a:rPr>
              <a:t> – This is the path to the value in the source object. Here, the path is a </a:t>
            </a:r>
            <a:r>
              <a:rPr lang="en-US" sz="1100" b="0" dirty="0" err="1">
                <a:latin typeface="+mn-lt"/>
              </a:rPr>
              <a:t>ViewModel</a:t>
            </a:r>
            <a:r>
              <a:rPr lang="en-US" sz="1100" b="0" dirty="0">
                <a:latin typeface="+mn-lt"/>
              </a:rPr>
              <a:t> property, such as Name or Description.</a:t>
            </a:r>
          </a:p>
          <a:p>
            <a:endParaRPr 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19104014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C885-A0CB-A9DA-E3BD-9F835F57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MVVM Community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182C-FB02-73F9-8CB1-50C6B31E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NuGet to add package to project</a:t>
            </a:r>
          </a:p>
          <a:p>
            <a:r>
              <a:rPr lang="en-US" dirty="0"/>
              <a:t>Add Using directives to code files</a:t>
            </a:r>
          </a:p>
          <a:p>
            <a:r>
              <a:rPr lang="en-US" dirty="0"/>
              <a:t>Utilize attributes to generate code with required event handling </a:t>
            </a:r>
          </a:p>
          <a:p>
            <a:pPr lvl="1"/>
            <a:r>
              <a:rPr lang="en-US" dirty="0" err="1"/>
              <a:t>ObservableObject</a:t>
            </a:r>
            <a:endParaRPr lang="en-US" dirty="0"/>
          </a:p>
          <a:p>
            <a:pPr lvl="1"/>
            <a:r>
              <a:rPr lang="en-US" dirty="0" err="1"/>
              <a:t>ObservableProperty</a:t>
            </a:r>
            <a:endParaRPr lang="en-US" dirty="0"/>
          </a:p>
          <a:p>
            <a:pPr lvl="1"/>
            <a:r>
              <a:rPr lang="en-US" dirty="0"/>
              <a:t>Relay Command</a:t>
            </a:r>
          </a:p>
        </p:txBody>
      </p:sp>
    </p:spTree>
    <p:extLst>
      <p:ext uri="{BB962C8B-B14F-4D97-AF65-F5344CB8AC3E}">
        <p14:creationId xmlns:p14="http://schemas.microsoft.com/office/powerpoint/2010/main" val="12633565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2232-CD9E-36B9-27FA-5EF2E6A7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ViewModels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7A3D-C40A-199E-5690-F2F73DC2C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One </a:t>
            </a:r>
            <a:r>
              <a:rPr lang="en-US" sz="2000" dirty="0" err="1"/>
              <a:t>ViewModel</a:t>
            </a:r>
            <a:r>
              <a:rPr lang="en-US" sz="2000" dirty="0"/>
              <a:t> per View page</a:t>
            </a:r>
          </a:p>
          <a:p>
            <a:r>
              <a:rPr lang="en-US" sz="2000" dirty="0" err="1"/>
              <a:t>ViewModel</a:t>
            </a:r>
            <a:r>
              <a:rPr lang="en-US" sz="2000" dirty="0"/>
              <a:t> class must have the “[Observable Object]” attribute </a:t>
            </a:r>
          </a:p>
          <a:p>
            <a:r>
              <a:rPr lang="en-US" sz="2000" dirty="0" err="1"/>
              <a:t>ViewModel</a:t>
            </a:r>
            <a:r>
              <a:rPr lang="en-US" sz="2000" dirty="0"/>
              <a:t> </a:t>
            </a:r>
            <a:r>
              <a:rPr lang="en-US" sz="2000" dirty="0" err="1"/>
              <a:t>classs</a:t>
            </a:r>
            <a:r>
              <a:rPr lang="en-US" sz="2000" dirty="0"/>
              <a:t> must be “public” and “partial” for MVVM Community Toolkit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D29DF-AAA9-FFA5-3000-6BE654E81C90}"/>
              </a:ext>
            </a:extLst>
          </p:cNvPr>
          <p:cNvSpPr txBox="1"/>
          <p:nvPr/>
        </p:nvSpPr>
        <p:spPr>
          <a:xfrm>
            <a:off x="2256091" y="2656936"/>
            <a:ext cx="418255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using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CommunityToolkit.Mvvm.ComponentModel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namespace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ForgetMeNotDemo.ViewModel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ObservableObject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public partial class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MainViewModel</a:t>
            </a:r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53644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DAC6-FE52-3A42-D4E6-74525A85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in </a:t>
            </a:r>
            <a:r>
              <a:rPr lang="en-US" dirty="0" err="1"/>
              <a:t>.Net</a:t>
            </a:r>
            <a:r>
              <a:rPr lang="en-US" dirty="0"/>
              <a:t> MAUI MVVM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21333-CE04-ECFA-2C19-A8FC969F0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sz="1400" dirty="0"/>
            </a:br>
            <a:r>
              <a:rPr lang="en-US" sz="1600" dirty="0"/>
              <a:t>Create Binding Context in View code-behind file</a:t>
            </a:r>
          </a:p>
          <a:p>
            <a:pPr lvl="1"/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sz="1600" dirty="0"/>
              <a:t>Create a public properties in </a:t>
            </a:r>
            <a:r>
              <a:rPr lang="en-US" sz="1600" dirty="0" err="1"/>
              <a:t>ViewModel</a:t>
            </a:r>
            <a:r>
              <a:rPr lang="en-US" sz="1600" dirty="0"/>
              <a:t> to match each UI control</a:t>
            </a:r>
          </a:p>
          <a:p>
            <a:pPr lvl="1"/>
            <a:r>
              <a:rPr lang="en-US" sz="1400" dirty="0"/>
              <a:t>Add “[Observable Property]” attribute to each property</a:t>
            </a:r>
          </a:p>
          <a:p>
            <a:pPr lvl="1"/>
            <a:r>
              <a:rPr lang="en-US" sz="1400" dirty="0"/>
              <a:t>Camel Case property names – will generate Pascal Case in generated code</a:t>
            </a:r>
          </a:p>
          <a:p>
            <a:pPr lvl="1"/>
            <a:r>
              <a:rPr lang="en-US" sz="1400" dirty="0"/>
              <a:t>Bind View Control property to </a:t>
            </a:r>
            <a:r>
              <a:rPr lang="en-US" sz="1400" dirty="0" err="1"/>
              <a:t>ViewModel</a:t>
            </a:r>
            <a:r>
              <a:rPr lang="en-US" sz="1400" dirty="0"/>
              <a:t> property</a:t>
            </a:r>
          </a:p>
          <a:p>
            <a:pPr lvl="2"/>
            <a:r>
              <a:rPr lang="en-US" sz="1100" dirty="0"/>
              <a:t>e.g. </a:t>
            </a:r>
            <a:r>
              <a:rPr lang="en-US" sz="1100" dirty="0">
                <a:highlight>
                  <a:srgbClr val="FFFF00"/>
                </a:highlight>
              </a:rPr>
              <a:t>Text="{Binding </a:t>
            </a:r>
            <a:r>
              <a:rPr lang="en-US" sz="1100" dirty="0" err="1">
                <a:highlight>
                  <a:srgbClr val="FFFF00"/>
                </a:highlight>
              </a:rPr>
              <a:t>FullName</a:t>
            </a:r>
            <a:r>
              <a:rPr lang="en-US" sz="1100" dirty="0">
                <a:highlight>
                  <a:srgbClr val="FFFF00"/>
                </a:highlight>
              </a:rPr>
              <a:t>}"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F8ABE-DD9F-75AF-7376-17C4BBE4452A}"/>
              </a:ext>
            </a:extLst>
          </p:cNvPr>
          <p:cNvSpPr txBox="1"/>
          <p:nvPr/>
        </p:nvSpPr>
        <p:spPr>
          <a:xfrm>
            <a:off x="1553682" y="1643896"/>
            <a:ext cx="4347665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public partial class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MainPage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: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ContentPage</a:t>
            </a:r>
            <a:endParaRPr lang="en-US" sz="11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{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private 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MainViewModel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vm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 = new 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MainViewModel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endParaRPr lang="en-US" sz="1100" b="0" dirty="0">
              <a:highlight>
                <a:srgbClr val="FFFF00"/>
              </a:highlight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public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MainPage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()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{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  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InitializeComponent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  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BindingContext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 = 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vm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}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97C04-04B5-B16B-835F-950389F22C4B}"/>
              </a:ext>
            </a:extLst>
          </p:cNvPr>
          <p:cNvSpPr txBox="1"/>
          <p:nvPr/>
        </p:nvSpPr>
        <p:spPr>
          <a:xfrm>
            <a:off x="1553682" y="5375120"/>
            <a:ext cx="260199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ObservableProperty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private string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fullName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75604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709A-ED27-2E95-0893-4B64488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ViewModel</a:t>
            </a:r>
            <a:r>
              <a:rPr lang="en-US" dirty="0"/>
              <a:t> vs Code-Behind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DF0D-A69A-89EB-9691-F547B29F1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should I put my code?</a:t>
            </a:r>
          </a:p>
          <a:p>
            <a:r>
              <a:rPr lang="en-US" dirty="0"/>
              <a:t>Lots of options, no absolute right answer</a:t>
            </a:r>
          </a:p>
          <a:p>
            <a:r>
              <a:rPr lang="en-US" dirty="0"/>
              <a:t>Recommendations:</a:t>
            </a:r>
          </a:p>
          <a:p>
            <a:pPr lvl="1"/>
            <a:r>
              <a:rPr lang="en-US" dirty="0"/>
              <a:t>“Initialize Component” call must be in Code-Behind</a:t>
            </a:r>
          </a:p>
          <a:p>
            <a:pPr lvl="1"/>
            <a:r>
              <a:rPr lang="en-US" dirty="0"/>
              <a:t>Set Binding Context in Code-Behind</a:t>
            </a:r>
          </a:p>
          <a:p>
            <a:pPr lvl="1"/>
            <a:r>
              <a:rPr lang="en-US" dirty="0"/>
              <a:t>Move Event Handlers to </a:t>
            </a:r>
            <a:r>
              <a:rPr lang="en-US" dirty="0" err="1"/>
              <a:t>ViewModel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8398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A302-19C9-6BF3-B084-C6D4AE6E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MAUI Controls (Views)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E89A-92FB-35A9-07BB-5EC7EB7F7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  <a:p>
            <a:r>
              <a:rPr lang="en-US" dirty="0"/>
              <a:t>Labels</a:t>
            </a:r>
          </a:p>
          <a:p>
            <a:r>
              <a:rPr lang="en-US" dirty="0"/>
              <a:t>Buttons</a:t>
            </a:r>
          </a:p>
          <a:p>
            <a:r>
              <a:rPr lang="en-US" dirty="0" err="1"/>
              <a:t>ImageButtons</a:t>
            </a:r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Entry – single line</a:t>
            </a:r>
          </a:p>
          <a:p>
            <a:pPr lvl="1"/>
            <a:r>
              <a:rPr lang="en-US" dirty="0"/>
              <a:t>Editor –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847787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14FC-B297-0CEC-1D53-ED773EDD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0322F-2E96-59E6-3528-7B231C2A4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 “[</a:t>
            </a:r>
            <a:r>
              <a:rPr lang="en-US" sz="2000" dirty="0" err="1"/>
              <a:t>RelayCommand</a:t>
            </a:r>
            <a:r>
              <a:rPr lang="en-US" sz="2000" dirty="0"/>
              <a:t>]” to generate bindable method in VM</a:t>
            </a:r>
          </a:p>
          <a:p>
            <a:r>
              <a:rPr lang="en-US" sz="2000" dirty="0"/>
              <a:t>Event handler name in View page must have “Command” at end of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A80D26-2500-1939-765D-132DD0501E94}"/>
              </a:ext>
            </a:extLst>
          </p:cNvPr>
          <p:cNvGrpSpPr/>
          <p:nvPr/>
        </p:nvGrpSpPr>
        <p:grpSpPr>
          <a:xfrm>
            <a:off x="1904426" y="1989351"/>
            <a:ext cx="5007003" cy="2263934"/>
            <a:chOff x="213130" y="1579485"/>
            <a:chExt cx="5007003" cy="22639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13F22A-BA72-196C-2904-1372108EC02F}"/>
                </a:ext>
              </a:extLst>
            </p:cNvPr>
            <p:cNvSpPr txBox="1"/>
            <p:nvPr/>
          </p:nvSpPr>
          <p:spPr>
            <a:xfrm>
              <a:off x="293784" y="1904427"/>
              <a:ext cx="4926349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&lt;Image</a:t>
              </a:r>
            </a:p>
            <a:p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HeightRequest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="200"</a:t>
              </a:r>
            </a:p>
            <a:p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HorizontalOptions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="Center"</a:t>
              </a:r>
            </a:p>
            <a:p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IsVisible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="{</a:t>
              </a:r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Binding </a:t>
              </a:r>
              <a:r>
                <a:rPr lang="en-US" sz="1200" b="0" dirty="0" err="1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FlowerIsVisible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}"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Source="{Binding </a:t>
              </a:r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FavoriteFlower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}"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x:Name="BigFlower" /&gt;</a:t>
              </a:r>
            </a:p>
            <a:p>
              <a:endParaRPr lang="en-US" sz="1200" b="0" dirty="0">
                <a:latin typeface="Roboto Mono" panose="00000009000000000000" pitchFamily="49" charset="0"/>
                <a:ea typeface="Roboto Mono" panose="00000009000000000000" pitchFamily="49" charset="0"/>
              </a:endParaRP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&lt;Button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Text="Click me"</a:t>
              </a:r>
            </a:p>
            <a:p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Command="{Binding </a:t>
              </a:r>
              <a:r>
                <a:rPr lang="en-US" sz="1200" b="0" dirty="0" err="1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ToggleFlowerVisibilityCommand</a:t>
              </a:r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}"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/&gt;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B64789-E26F-138B-3A71-25074281DFCC}"/>
                </a:ext>
              </a:extLst>
            </p:cNvPr>
            <p:cNvSpPr txBox="1"/>
            <p:nvPr/>
          </p:nvSpPr>
          <p:spPr>
            <a:xfrm>
              <a:off x="213130" y="1579485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View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E249CD-D338-E008-97AF-3746E2176488}"/>
              </a:ext>
            </a:extLst>
          </p:cNvPr>
          <p:cNvGrpSpPr/>
          <p:nvPr/>
        </p:nvGrpSpPr>
        <p:grpSpPr>
          <a:xfrm>
            <a:off x="1904426" y="4369856"/>
            <a:ext cx="3891313" cy="2079268"/>
            <a:chOff x="213130" y="1579485"/>
            <a:chExt cx="3891313" cy="20792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6E1885-C02D-20E5-C602-72C2FE8046BC}"/>
                </a:ext>
              </a:extLst>
            </p:cNvPr>
            <p:cNvSpPr txBox="1"/>
            <p:nvPr/>
          </p:nvSpPr>
          <p:spPr>
            <a:xfrm>
              <a:off x="293784" y="1904427"/>
              <a:ext cx="3810659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[</a:t>
              </a:r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ObservableProperty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]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private bool </a:t>
              </a:r>
              <a:r>
                <a:rPr lang="en-US" sz="1200" b="0" dirty="0" err="1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flowerIsVisible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 = true;</a:t>
              </a:r>
            </a:p>
            <a:p>
              <a:endParaRPr lang="en-US" sz="1200" b="0" dirty="0">
                <a:latin typeface="Roboto Mono" panose="00000009000000000000" pitchFamily="49" charset="0"/>
                <a:ea typeface="Roboto Mono" panose="00000009000000000000" pitchFamily="49" charset="0"/>
              </a:endParaRPr>
            </a:p>
            <a:p>
              <a:endParaRPr lang="en-US" sz="1200" b="0" dirty="0">
                <a:latin typeface="Roboto Mono" panose="00000009000000000000" pitchFamily="49" charset="0"/>
                <a:ea typeface="Roboto Mono" panose="00000009000000000000" pitchFamily="49" charset="0"/>
              </a:endParaRPr>
            </a:p>
            <a:p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[</a:t>
              </a:r>
              <a:r>
                <a:rPr lang="en-US" sz="1200" b="0" dirty="0" err="1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RelayCommand</a:t>
              </a:r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]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private void </a:t>
              </a:r>
              <a:r>
                <a:rPr lang="en-US" sz="1200" b="0" dirty="0" err="1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ToggleFlowerVisibility</a:t>
              </a:r>
              <a:r>
                <a:rPr lang="en-US" sz="1200" b="0" dirty="0">
                  <a:highlight>
                    <a:srgbClr val="FFFF00"/>
                  </a:highlight>
                  <a:latin typeface="Roboto Mono" panose="00000009000000000000" pitchFamily="49" charset="0"/>
                  <a:ea typeface="Roboto Mono" panose="00000009000000000000" pitchFamily="49" charset="0"/>
                </a:rPr>
                <a:t>()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{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    </a:t>
              </a:r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FlowerIsVisible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 = !</a:t>
              </a:r>
              <a:r>
                <a:rPr lang="en-US" sz="1200" b="0" dirty="0" err="1">
                  <a:latin typeface="Roboto Mono" panose="00000009000000000000" pitchFamily="49" charset="0"/>
                  <a:ea typeface="Roboto Mono" panose="00000009000000000000" pitchFamily="49" charset="0"/>
                </a:rPr>
                <a:t>FlowerIsVisible</a:t>
              </a:r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;</a:t>
              </a:r>
            </a:p>
            <a:p>
              <a:r>
                <a:rPr lang="en-US" sz="1200" b="0" dirty="0">
                  <a:latin typeface="Roboto Mono" panose="00000009000000000000" pitchFamily="49" charset="0"/>
                  <a:ea typeface="Roboto Mono" panose="00000009000000000000" pitchFamily="49" charset="0"/>
                </a:rPr>
                <a:t>}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D65510-DF7F-9982-B8D3-5AE4DC67D0AE}"/>
                </a:ext>
              </a:extLst>
            </p:cNvPr>
            <p:cNvSpPr txBox="1"/>
            <p:nvPr/>
          </p:nvSpPr>
          <p:spPr>
            <a:xfrm>
              <a:off x="213130" y="1579485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ViewModel</a:t>
              </a:r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0B759AD1-0C4C-4DBA-FF84-274BE34AC7E1}"/>
              </a:ext>
            </a:extLst>
          </p:cNvPr>
          <p:cNvSpPr/>
          <p:nvPr/>
        </p:nvSpPr>
        <p:spPr bwMode="auto">
          <a:xfrm rot="5400000">
            <a:off x="5908072" y="3531816"/>
            <a:ext cx="327807" cy="605252"/>
          </a:xfrm>
          <a:prstGeom prst="leftBrac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5499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B106-F4B6-5A14-DCB4-DAA31BF55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to 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2C97-E527-9AA5-E76B-FDFE9111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“</a:t>
            </a:r>
            <a:r>
              <a:rPr lang="en-US" dirty="0" err="1"/>
              <a:t>CollectionView</a:t>
            </a:r>
            <a:r>
              <a:rPr lang="en-US" dirty="0"/>
              <a:t>” XAML control</a:t>
            </a:r>
          </a:p>
          <a:p>
            <a:r>
              <a:rPr lang="en-US" dirty="0"/>
              <a:t>Create a Service to populate collection from source (DB or Mock)</a:t>
            </a:r>
          </a:p>
          <a:p>
            <a:r>
              <a:rPr lang="en-US" dirty="0"/>
              <a:t>In VM, declare a variable to hold instance of Service</a:t>
            </a:r>
          </a:p>
          <a:p>
            <a:r>
              <a:rPr lang="en-US" dirty="0"/>
              <a:t>Instantiate Service in VM Constructor</a:t>
            </a:r>
          </a:p>
          <a:p>
            <a:r>
              <a:rPr lang="en-US" dirty="0"/>
              <a:t>Use VM “Init()” method to run Service method that populates data</a:t>
            </a:r>
          </a:p>
        </p:txBody>
      </p:sp>
    </p:spTree>
    <p:extLst>
      <p:ext uri="{BB962C8B-B14F-4D97-AF65-F5344CB8AC3E}">
        <p14:creationId xmlns:p14="http://schemas.microsoft.com/office/powerpoint/2010/main" val="3324181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5760-A3D0-95A1-7532-1F9DDED57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Constants</a:t>
            </a:r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7BBEA6C3-3C1D-C10D-9336-C95705944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00" y="1872063"/>
            <a:ext cx="6489487" cy="3713983"/>
          </a:xfrm>
        </p:spPr>
      </p:pic>
    </p:spTree>
    <p:extLst>
      <p:ext uri="{BB962C8B-B14F-4D97-AF65-F5344CB8AC3E}">
        <p14:creationId xmlns:p14="http://schemas.microsoft.com/office/powerpoint/2010/main" val="34120533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3D038-14BB-41C4-A809-ADB89BB3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Collection </a:t>
            </a:r>
            <a:r>
              <a:rPr lang="en-US" dirty="0" err="1"/>
              <a:t>ViewModel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97D0C-4DBC-7146-35E2-A80A384DEF54}"/>
              </a:ext>
            </a:extLst>
          </p:cNvPr>
          <p:cNvSpPr txBox="1"/>
          <p:nvPr/>
        </p:nvSpPr>
        <p:spPr>
          <a:xfrm>
            <a:off x="1186888" y="1155940"/>
            <a:ext cx="632096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public partial class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MyViewModel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: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ObservableObject</a:t>
            </a:r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public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MyViewModel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()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Students.Add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(new Student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Id = 123,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Name = "John Doe",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IsRegistered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= false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});</a:t>
            </a:r>
          </a:p>
          <a:p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Students.Add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(new Student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Id = 234,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Name = "Jane Doe",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IsRegistered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= false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});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}</a:t>
            </a:r>
          </a:p>
          <a:p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public </a:t>
            </a:r>
            <a:r>
              <a:rPr lang="en-US" sz="12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ObservableCollection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&lt;Student&gt; Students { get; } 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= new();</a:t>
            </a:r>
          </a:p>
          <a:p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RelayCommand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void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UpdateRegistrations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()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foreach(var item in Students)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item.IsRegistered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= true;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}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06708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7398E2-3B42-B105-50FA-CF715330006E}"/>
              </a:ext>
            </a:extLst>
          </p:cNvPr>
          <p:cNvSpPr/>
          <p:nvPr/>
        </p:nvSpPr>
        <p:spPr bwMode="auto">
          <a:xfrm>
            <a:off x="2449902" y="1794294"/>
            <a:ext cx="4563373" cy="3329797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E13FB-A9D1-6204-D5E9-895B9D1B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Collection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F9EC-2A8F-06E4-5F23-9677BFB0CC66}"/>
              </a:ext>
            </a:extLst>
          </p:cNvPr>
          <p:cNvSpPr txBox="1"/>
          <p:nvPr/>
        </p:nvSpPr>
        <p:spPr>
          <a:xfrm>
            <a:off x="2023656" y="1147314"/>
            <a:ext cx="5112297" cy="533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&lt;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ContentPage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...&gt;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&lt;Grid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RowDefinitions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="*,50"&gt;</a:t>
            </a:r>
          </a:p>
          <a:p>
            <a:endParaRPr lang="en-US" sz="11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&lt;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CollectionView</a:t>
            </a:r>
            <a:endParaRPr lang="en-US" sz="1100" b="0" dirty="0">
              <a:highlight>
                <a:srgbClr val="FFFF00"/>
              </a:highlight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Grid.Row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="0"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</a:t>
            </a:r>
            <a:r>
              <a:rPr lang="en-US" sz="11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ItemsSource</a:t>
            </a:r>
            <a:r>
              <a:rPr lang="en-US" sz="11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="{Binding Students}"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&lt;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CollectionView.ItemTemplate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&lt;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DataTemplate</a:t>
            </a:r>
            <a:endParaRPr lang="en-US" sz="11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x:DataType="model:Student"&gt;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&lt;Grid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ColumnDefinitions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="*,30"&gt;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&lt;Label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Grid.Column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="0"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Text="{Binding Name}" /&gt;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&lt;Image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Grid.Column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="1"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Source="checkmark.png"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IsVisible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="{Binding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IsRegistered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}" /&gt;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   &lt;/Grid&gt;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   &lt;/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DataTemplate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&lt;/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CollectionView.ItemTemplate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&lt;/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CollectionView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  <a:p>
            <a:endParaRPr lang="en-US" sz="11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&lt;Button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Grid.Row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="1"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Text="Update Data"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     Command="{Binding 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UpdateRegistrationsCommand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}" /&gt;</a:t>
            </a:r>
          </a:p>
          <a:p>
            <a:endParaRPr lang="en-US" sz="11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&lt;/Grid&gt;</a:t>
            </a:r>
          </a:p>
          <a:p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&lt;/</a:t>
            </a:r>
            <a:r>
              <a:rPr lang="en-US" sz="11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ContentPage</a:t>
            </a:r>
            <a:r>
              <a:rPr lang="en-US" sz="1100" b="0" dirty="0">
                <a:latin typeface="Roboto Mono" panose="00000009000000000000" pitchFamily="49" charset="0"/>
                <a:ea typeface="Roboto Mono" panose="00000009000000000000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778875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83B5-9F4A-BD67-8E57-695DE6CA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Bindable Model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77D3C-9F13-499D-AF0B-1D6353214E1A}"/>
              </a:ext>
            </a:extLst>
          </p:cNvPr>
          <p:cNvSpPr txBox="1"/>
          <p:nvPr/>
        </p:nvSpPr>
        <p:spPr>
          <a:xfrm>
            <a:off x="1829903" y="2825881"/>
            <a:ext cx="54841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namespace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ForgetMeNotDemo.Model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ObservableObject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public partial class Preference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  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ObservableProperty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 private string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preferencePrompt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    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ObservableProperty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 private string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preferenceValue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80473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0449-807C-AC23-F7CB-DE32A0AC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Syntaxes to Instantiate a Class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190B8E-048E-B1F0-4DD2-6577D6FE9666}"/>
              </a:ext>
            </a:extLst>
          </p:cNvPr>
          <p:cNvGrpSpPr/>
          <p:nvPr/>
        </p:nvGrpSpPr>
        <p:grpSpPr>
          <a:xfrm>
            <a:off x="1027611" y="975360"/>
            <a:ext cx="6816067" cy="766708"/>
            <a:chOff x="1027611" y="975360"/>
            <a:chExt cx="6816067" cy="7667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15375B-8B23-9006-DED0-692A04835D58}"/>
                </a:ext>
              </a:extLst>
            </p:cNvPr>
            <p:cNvSpPr txBox="1"/>
            <p:nvPr/>
          </p:nvSpPr>
          <p:spPr>
            <a:xfrm>
              <a:off x="1229367" y="1403514"/>
              <a:ext cx="66143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highlight>
                    <a:srgbClr val="FFFF00"/>
                  </a:highlight>
                </a:rPr>
                <a:t>CreditCourse</a:t>
              </a:r>
              <a:r>
                <a:rPr lang="en-US" sz="1600" dirty="0"/>
                <a:t>    </a:t>
              </a:r>
              <a:r>
                <a:rPr lang="en-US" sz="1600" dirty="0" err="1"/>
                <a:t>myCreditCourse</a:t>
              </a:r>
              <a:r>
                <a:rPr lang="en-US" sz="1600" dirty="0"/>
                <a:t>  =  new </a:t>
              </a:r>
              <a:r>
                <a:rPr lang="en-US" sz="1600" dirty="0" err="1"/>
                <a:t>CreditCourse</a:t>
              </a:r>
              <a:r>
                <a:rPr lang="en-US" sz="1600" dirty="0"/>
                <a:t>();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DECC75-C760-6A24-C525-9877A34774C7}"/>
                </a:ext>
              </a:extLst>
            </p:cNvPr>
            <p:cNvSpPr txBox="1"/>
            <p:nvPr/>
          </p:nvSpPr>
          <p:spPr>
            <a:xfrm>
              <a:off x="1027611" y="975360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C0EC82-F44B-8C9C-3205-A4059602054F}"/>
              </a:ext>
            </a:extLst>
          </p:cNvPr>
          <p:cNvGrpSpPr/>
          <p:nvPr/>
        </p:nvGrpSpPr>
        <p:grpSpPr>
          <a:xfrm>
            <a:off x="1027611" y="2242457"/>
            <a:ext cx="5697171" cy="766708"/>
            <a:chOff x="1027611" y="975360"/>
            <a:chExt cx="5697171" cy="7667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1A766B-0357-7EE6-97EC-8CEAF0E8251E}"/>
                </a:ext>
              </a:extLst>
            </p:cNvPr>
            <p:cNvSpPr txBox="1"/>
            <p:nvPr/>
          </p:nvSpPr>
          <p:spPr>
            <a:xfrm>
              <a:off x="1229367" y="1403514"/>
              <a:ext cx="5495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ighlight>
                    <a:srgbClr val="FFFF00"/>
                  </a:highlight>
                </a:rPr>
                <a:t>var</a:t>
              </a:r>
              <a:r>
                <a:rPr lang="en-US" sz="1600" dirty="0"/>
                <a:t>    </a:t>
              </a:r>
              <a:r>
                <a:rPr lang="en-US" sz="1600" dirty="0" err="1"/>
                <a:t>myCreditCourse</a:t>
              </a:r>
              <a:r>
                <a:rPr lang="en-US" sz="1600" dirty="0"/>
                <a:t>  =  new </a:t>
              </a:r>
              <a:r>
                <a:rPr lang="en-US" sz="1600" dirty="0" err="1"/>
                <a:t>CreditCourse</a:t>
              </a:r>
              <a:r>
                <a:rPr lang="en-US" sz="1600" dirty="0"/>
                <a:t>();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976352-C54D-7E04-32DC-0EA8E7930F2C}"/>
                </a:ext>
              </a:extLst>
            </p:cNvPr>
            <p:cNvSpPr txBox="1"/>
            <p:nvPr/>
          </p:nvSpPr>
          <p:spPr>
            <a:xfrm>
              <a:off x="1027611" y="975360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57FF10-1BAD-AD26-0CEE-801FB899EACF}"/>
              </a:ext>
            </a:extLst>
          </p:cNvPr>
          <p:cNvGrpSpPr/>
          <p:nvPr/>
        </p:nvGrpSpPr>
        <p:grpSpPr>
          <a:xfrm>
            <a:off x="1027611" y="3509554"/>
            <a:ext cx="5323671" cy="766708"/>
            <a:chOff x="1027611" y="975360"/>
            <a:chExt cx="5323671" cy="7667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FD1DDD-C56D-BDE0-EED4-DEDB6A23B493}"/>
                </a:ext>
              </a:extLst>
            </p:cNvPr>
            <p:cNvSpPr txBox="1"/>
            <p:nvPr/>
          </p:nvSpPr>
          <p:spPr>
            <a:xfrm>
              <a:off x="1229367" y="1403514"/>
              <a:ext cx="51219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highlight>
                    <a:srgbClr val="FFFF00"/>
                  </a:highlight>
                </a:rPr>
                <a:t>CreditCourse</a:t>
              </a:r>
              <a:r>
                <a:rPr lang="en-US" sz="1600" dirty="0"/>
                <a:t>    </a:t>
              </a:r>
              <a:r>
                <a:rPr lang="en-US" sz="1600" dirty="0" err="1"/>
                <a:t>myCreditCourse</a:t>
              </a:r>
              <a:r>
                <a:rPr lang="en-US" sz="1600" dirty="0"/>
                <a:t>  =  new</a:t>
              </a:r>
              <a:r>
                <a:rPr lang="en-US" sz="1600" dirty="0">
                  <a:highlight>
                    <a:srgbClr val="FFFF00"/>
                  </a:highlight>
                </a:rPr>
                <a:t>()</a:t>
              </a:r>
              <a:r>
                <a:rPr lang="en-US" sz="1600" dirty="0"/>
                <a:t> 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451DD3-D04A-8D6E-60B2-1FAB850E527E}"/>
                </a:ext>
              </a:extLst>
            </p:cNvPr>
            <p:cNvSpPr txBox="1"/>
            <p:nvPr/>
          </p:nvSpPr>
          <p:spPr>
            <a:xfrm>
              <a:off x="1027611" y="975360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9092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F08F-852D-86B2-90D8-67C55489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E4DC-4138-F6E6-51E5-FF315BBCC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Declare an instance of </a:t>
            </a:r>
            <a:r>
              <a:rPr lang="en-US" sz="1400" dirty="0" err="1"/>
              <a:t>PreferenceService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Initialize it in the constructor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In the Init method, fill the Preferences collection with what you get back from the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D272D-B157-3164-8D28-248B57EE9B9E}"/>
              </a:ext>
            </a:extLst>
          </p:cNvPr>
          <p:cNvSpPr txBox="1"/>
          <p:nvPr/>
        </p:nvSpPr>
        <p:spPr>
          <a:xfrm>
            <a:off x="1791220" y="2268813"/>
            <a:ext cx="511229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ObservableObject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public partial class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PreferencesViewModel</a:t>
            </a:r>
            <a:endParaRPr lang="en-US" sz="1200" b="0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[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ObservableProperty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] private List&lt;Preference&gt;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preferences;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private </a:t>
            </a:r>
            <a:r>
              <a:rPr lang="en-US" sz="12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readonly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2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PreferenceService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 service;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[1]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public </a:t>
            </a:r>
            <a:r>
              <a:rPr lang="en-US" sz="1200" b="0" dirty="0" err="1">
                <a:latin typeface="Roboto Mono" panose="00000009000000000000" pitchFamily="49" charset="0"/>
                <a:ea typeface="Roboto Mono" panose="00000009000000000000" pitchFamily="49" charset="0"/>
              </a:rPr>
              <a:t>PreferencesViewModel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()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service = new();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[2]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}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public 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async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Task Init()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{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  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Preferences = await </a:t>
            </a:r>
            <a:r>
              <a:rPr lang="en-US" sz="1200" b="0" dirty="0" err="1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service.GetPreferences</a:t>
            </a:r>
            <a:r>
              <a:rPr lang="en-US" sz="1200" b="0" dirty="0">
                <a:highlight>
                  <a:srgbClr val="FFFF00"/>
                </a:highlight>
                <a:latin typeface="Roboto Mono" panose="00000009000000000000" pitchFamily="49" charset="0"/>
                <a:ea typeface="Roboto Mono" panose="00000009000000000000" pitchFamily="49" charset="0"/>
              </a:rPr>
              <a:t>();</a:t>
            </a:r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[3]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  }</a:t>
            </a:r>
          </a:p>
          <a:p>
            <a:r>
              <a:rPr lang="en-US" sz="1200" b="0" dirty="0">
                <a:latin typeface="Roboto Mono" panose="00000009000000000000" pitchFamily="49" charset="0"/>
                <a:ea typeface="Roboto Mono" panose="00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82213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603E-45E5-CC04-1092-046B4648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436EE-5B9D-4E97-98FB-D8BA466B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add functionality to Controls without creating Event Handler</a:t>
            </a:r>
          </a:p>
          <a:p>
            <a:r>
              <a:rPr lang="en-US" dirty="0" err="1"/>
              <a:t>EventToCommand</a:t>
            </a:r>
            <a:r>
              <a:rPr lang="en-US" dirty="0"/>
              <a:t> behavior from MVVM Community Toolkit</a:t>
            </a:r>
          </a:p>
          <a:p>
            <a:pPr lvl="1"/>
            <a:r>
              <a:rPr lang="en-US" dirty="0"/>
              <a:t>Converts an Event (handled in Code-Behind) into a Command (handled in </a:t>
            </a:r>
            <a:r>
              <a:rPr lang="en-US" dirty="0" err="1"/>
              <a:t>ViewModel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117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0666-2216-E3CF-7F5E-9D38671D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Brushes – Styling in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AAB3-B7B4-52CD-09DE-76D0B62A1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</a:t>
            </a:r>
          </a:p>
          <a:p>
            <a:r>
              <a:rPr lang="en-US" dirty="0"/>
              <a:t>Linear Gradient</a:t>
            </a:r>
          </a:p>
          <a:p>
            <a:r>
              <a:rPr lang="en-US" dirty="0"/>
              <a:t>Radial Gradient</a:t>
            </a:r>
          </a:p>
        </p:txBody>
      </p:sp>
    </p:spTree>
    <p:extLst>
      <p:ext uri="{BB962C8B-B14F-4D97-AF65-F5344CB8AC3E}">
        <p14:creationId xmlns:p14="http://schemas.microsoft.com/office/powerpoint/2010/main" val="15069137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0B88-9DDD-BDE8-FA02-708C05ED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Security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DF8420-B008-F553-45B8-B3E9EC25A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749317"/>
              </p:ext>
            </p:extLst>
          </p:nvPr>
        </p:nvGraphicFramePr>
        <p:xfrm>
          <a:off x="458788" y="1020763"/>
          <a:ext cx="8118475" cy="5148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33825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3939-5317-6B0D-ABD4-941DDE3C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98D32-7372-FD0F-6E58-84BCC55BB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A4DDDB-CEDB-9B17-EEEC-AF639E23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929" y="740662"/>
            <a:ext cx="4654879" cy="58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62A76-3C2E-DAE0-6173-650A58BAD2C1}"/>
              </a:ext>
            </a:extLst>
          </p:cNvPr>
          <p:cNvSpPr txBox="1"/>
          <p:nvPr/>
        </p:nvSpPr>
        <p:spPr>
          <a:xfrm>
            <a:off x="1710364" y="6581001"/>
            <a:ext cx="527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hlinkClick r:id="rId3"/>
              </a:rPr>
              <a:t>https://www.devopsschool.com/blog/top-api-architectural-styles/</a:t>
            </a:r>
            <a:endParaRPr lang="en-US" sz="1200" b="0" dirty="0"/>
          </a:p>
          <a:p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447777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5BA8-1466-2130-AAA3-9CFA5B69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E8D11-F81F-E2BB-10C8-3518D551F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170725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B5D4-6141-1E4F-8145-F141C85B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Constants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2538431-1D1A-23AD-FAFD-9401DAB97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1311573"/>
            <a:ext cx="8118475" cy="4566642"/>
          </a:xfrm>
        </p:spPr>
      </p:pic>
    </p:spTree>
    <p:extLst>
      <p:ext uri="{BB962C8B-B14F-4D97-AF65-F5344CB8AC3E}">
        <p14:creationId xmlns:p14="http://schemas.microsoft.com/office/powerpoint/2010/main" val="18570683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F592-76B7-4C97-A1F2-1D050170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F0812-DBC7-4812-BAAF-F46B0A15C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C# Tutorial (C Sharp) (w3schools.com)</a:t>
            </a:r>
            <a:endParaRPr lang="en-US" sz="1400" dirty="0"/>
          </a:p>
          <a:p>
            <a:r>
              <a:rPr lang="en-US" sz="1400" dirty="0">
                <a:hlinkClick r:id="rId3"/>
              </a:rPr>
              <a:t>C# Coding Conventions - C# Programming Guide | Microsoft Docs</a:t>
            </a:r>
            <a:endParaRPr lang="en-US" sz="1400" dirty="0"/>
          </a:p>
          <a:p>
            <a:r>
              <a:rPr lang="en-US" sz="1400" dirty="0">
                <a:hlinkClick r:id="rId4"/>
              </a:rPr>
              <a:t>Visual Studio IDE, Code Editor, Azure DevOps, &amp; App Center - Visual Studio (microsoft.com)</a:t>
            </a:r>
            <a:endParaRPr lang="en-US" sz="1400" dirty="0"/>
          </a:p>
          <a:p>
            <a:r>
              <a:rPr lang="en-US" sz="1400" dirty="0">
                <a:hlinkClick r:id="rId5"/>
              </a:rPr>
              <a:t>.NET | Free. Cross-platform. Open Source. (microsoft.com)</a:t>
            </a:r>
            <a:endParaRPr lang="en-US" sz="1400" dirty="0"/>
          </a:p>
          <a:p>
            <a:r>
              <a:rPr lang="en-US" sz="1400" dirty="0">
                <a:hlinkClick r:id="rId6"/>
              </a:rPr>
              <a:t>.NET developer community | Connect with like-minded developers (microsoft.com)</a:t>
            </a:r>
            <a:endParaRPr lang="en-US" sz="1400" dirty="0"/>
          </a:p>
          <a:p>
            <a:r>
              <a:rPr lang="nl-NL" sz="1400" dirty="0">
                <a:hlinkClick r:id="rId7"/>
              </a:rPr>
              <a:t>.NET API browser | Microsoft Docs</a:t>
            </a:r>
            <a:endParaRPr lang="nl-NL" sz="1400" dirty="0"/>
          </a:p>
          <a:p>
            <a:r>
              <a:rPr lang="en-US" sz="1400" dirty="0">
                <a:hlinkClick r:id="rId8"/>
              </a:rPr>
              <a:t>C# Fundamentals for Absolute Beginners | Channel 9 (msdn.com)</a:t>
            </a:r>
            <a:endParaRPr lang="en-US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1147E-F6D6-412E-9623-7D3D5A5CFE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9"/>
              </a:rPr>
              <a:t>Free </a:t>
            </a:r>
            <a:r>
              <a:rPr lang="en-US" sz="1400" dirty="0" err="1">
                <a:hlinkClick r:id="rId9"/>
              </a:rPr>
              <a:t>ebooks</a:t>
            </a:r>
            <a:r>
              <a:rPr lang="en-US" sz="1400" dirty="0">
                <a:hlinkClick r:id="rId9"/>
              </a:rPr>
              <a:t> for .NET &amp; JavaScript Developers | </a:t>
            </a:r>
            <a:r>
              <a:rPr lang="en-US" sz="1400" dirty="0" err="1">
                <a:hlinkClick r:id="rId9"/>
              </a:rPr>
              <a:t>Syncfusion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Amazon.com: </a:t>
            </a:r>
            <a:r>
              <a:rPr lang="en-US" sz="1400" dirty="0" err="1">
                <a:hlinkClick r:id="rId10"/>
              </a:rPr>
              <a:t>Rockin</a:t>
            </a:r>
            <a:r>
              <a:rPr lang="en-US" sz="1400" dirty="0">
                <a:hlinkClick r:id="rId10"/>
              </a:rPr>
              <a:t> the C# Interview: 2017 Edition: A comprehensive question and answer reference guide for the C# programming language. eBook: Unger, Greg: Kindle Store</a:t>
            </a:r>
            <a:endParaRPr lang="en-US" sz="1400" dirty="0"/>
          </a:p>
          <a:p>
            <a:r>
              <a:rPr lang="en-US" sz="1400" dirty="0">
                <a:hlinkClick r:id="rId11"/>
              </a:rPr>
              <a:t>Learning C# by Developing Games with Unity 2020 - Fifth Edition | </a:t>
            </a:r>
            <a:r>
              <a:rPr lang="en-US" sz="1400" dirty="0" err="1">
                <a:hlinkClick r:id="rId11"/>
              </a:rPr>
              <a:t>Packt</a:t>
            </a:r>
            <a:r>
              <a:rPr lang="en-US" sz="1400" dirty="0">
                <a:hlinkClick r:id="rId11"/>
              </a:rPr>
              <a:t> (packtpub.com)</a:t>
            </a:r>
            <a:endParaRPr lang="en-US" sz="1400" dirty="0"/>
          </a:p>
          <a:p>
            <a:r>
              <a:rPr lang="en-US" sz="1400" dirty="0">
                <a:hlinkClick r:id="rId12"/>
              </a:rPr>
              <a:t>https://www.dotnetcurry.com/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63006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AD9A-7A20-4051-A3DF-0F73BEAA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07AB-5FA0-469E-BF23-03B90A3FA7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.NET In-Browser Tutorial - Step 1: Intro (microsoft.com)</a:t>
            </a:r>
            <a:endParaRPr lang="en-US" sz="2000" dirty="0"/>
          </a:p>
          <a:p>
            <a:r>
              <a:rPr lang="en-US" sz="2000" dirty="0">
                <a:hlinkClick r:id="rId3"/>
              </a:rPr>
              <a:t>Introduction to C# - interactive tutorials | Microsoft Docs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https://docs.microsoft.com/en-us/dotnet/core/tutorials/with-visual-studio</a:t>
            </a:r>
            <a:endParaRPr lang="en-US" sz="2000" dirty="0"/>
          </a:p>
          <a:p>
            <a:r>
              <a:rPr lang="en-US" sz="2000" dirty="0"/>
              <a:t>https://docs.microsoft.com/en-us/dotnet/core/tutorials/with-visual-studio-code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03AD5-B960-4BB1-AB77-4B18D1B8E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>
                <a:hlinkClick r:id="rId5"/>
              </a:rPr>
              <a:t>350+ C# Practice Exercises // </a:t>
            </a:r>
            <a:r>
              <a:rPr lang="en-US" sz="2000" dirty="0" err="1">
                <a:hlinkClick r:id="rId5"/>
              </a:rPr>
              <a:t>Edabit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78471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BD93-48E3-B959-D174-56D3D30F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Sunset of the IDEs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F9AAD-4945-5B49-CCCF-805D13B1DF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35471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B20200-0083-496E-0335-62FDE576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3.2 Determine Quadrant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F93013-0A35-69D7-EB43-2049C001914A}"/>
              </a:ext>
            </a:extLst>
          </p:cNvPr>
          <p:cNvCxnSpPr/>
          <p:nvPr/>
        </p:nvCxnSpPr>
        <p:spPr bwMode="auto">
          <a:xfrm>
            <a:off x="1028700" y="3763736"/>
            <a:ext cx="62865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BCF10D-260A-46BD-3FD3-9308DA2911F0}"/>
              </a:ext>
            </a:extLst>
          </p:cNvPr>
          <p:cNvCxnSpPr/>
          <p:nvPr/>
        </p:nvCxnSpPr>
        <p:spPr bwMode="auto">
          <a:xfrm>
            <a:off x="4294414" y="1583871"/>
            <a:ext cx="0" cy="40984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885A70-A71E-2258-BACE-8164C9EE2EEC}"/>
              </a:ext>
            </a:extLst>
          </p:cNvPr>
          <p:cNvSpPr txBox="1"/>
          <p:nvPr/>
        </p:nvSpPr>
        <p:spPr>
          <a:xfrm>
            <a:off x="7379631" y="357907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38026-15BC-93C8-CCFF-F8F5084BEDB5}"/>
              </a:ext>
            </a:extLst>
          </p:cNvPr>
          <p:cNvSpPr txBox="1"/>
          <p:nvPr/>
        </p:nvSpPr>
        <p:spPr>
          <a:xfrm>
            <a:off x="4117122" y="1175657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F3829-0321-9673-AD76-C0FE387557AF}"/>
              </a:ext>
            </a:extLst>
          </p:cNvPr>
          <p:cNvSpPr txBox="1"/>
          <p:nvPr/>
        </p:nvSpPr>
        <p:spPr>
          <a:xfrm>
            <a:off x="5837464" y="262890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89A0E-AE7C-5D3D-1845-50D07BAB1322}"/>
              </a:ext>
            </a:extLst>
          </p:cNvPr>
          <p:cNvSpPr txBox="1"/>
          <p:nvPr/>
        </p:nvSpPr>
        <p:spPr>
          <a:xfrm>
            <a:off x="5833222" y="470180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D8B6E-D375-1FD7-A9B0-2F8A852BF1C2}"/>
              </a:ext>
            </a:extLst>
          </p:cNvPr>
          <p:cNvSpPr txBox="1"/>
          <p:nvPr/>
        </p:nvSpPr>
        <p:spPr>
          <a:xfrm>
            <a:off x="2275875" y="470180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116A8-9E36-669A-3C27-0F0B3DCDF291}"/>
              </a:ext>
            </a:extLst>
          </p:cNvPr>
          <p:cNvSpPr txBox="1"/>
          <p:nvPr/>
        </p:nvSpPr>
        <p:spPr>
          <a:xfrm>
            <a:off x="2422408" y="2628900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EBE94-357E-BD53-40DE-31F27F69B999}"/>
              </a:ext>
            </a:extLst>
          </p:cNvPr>
          <p:cNvSpPr txBox="1"/>
          <p:nvPr/>
        </p:nvSpPr>
        <p:spPr>
          <a:xfrm>
            <a:off x="5790976" y="147579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(+X,+Y)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9BFD5-D63A-DE6D-7C3B-0E1296E195BB}"/>
              </a:ext>
            </a:extLst>
          </p:cNvPr>
          <p:cNvSpPr txBox="1"/>
          <p:nvPr/>
        </p:nvSpPr>
        <p:spPr>
          <a:xfrm>
            <a:off x="2282165" y="147579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(-X,+Y)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5FB4E-5715-25DD-0BB8-67E52AA94A0F}"/>
              </a:ext>
            </a:extLst>
          </p:cNvPr>
          <p:cNvSpPr txBox="1"/>
          <p:nvPr/>
        </p:nvSpPr>
        <p:spPr>
          <a:xfrm>
            <a:off x="2073896" y="414669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(-X,-Y)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0E782-4D42-F158-41D1-4AAA66FCAACC}"/>
              </a:ext>
            </a:extLst>
          </p:cNvPr>
          <p:cNvSpPr txBox="1"/>
          <p:nvPr/>
        </p:nvSpPr>
        <p:spPr>
          <a:xfrm>
            <a:off x="5780936" y="4169042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(+X,-Y)</a:t>
            </a:r>
          </a:p>
        </p:txBody>
      </p:sp>
    </p:spTree>
    <p:extLst>
      <p:ext uri="{BB962C8B-B14F-4D97-AF65-F5344CB8AC3E}">
        <p14:creationId xmlns:p14="http://schemas.microsoft.com/office/powerpoint/2010/main" val="22375332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392C-A343-4BE2-784B-7E45883B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WinForms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5EBA2-1A6D-6A37-AD09-BE2845A2A38F}"/>
              </a:ext>
            </a:extLst>
          </p:cNvPr>
          <p:cNvSpPr/>
          <p:nvPr/>
        </p:nvSpPr>
        <p:spPr bwMode="auto">
          <a:xfrm>
            <a:off x="664420" y="1131488"/>
            <a:ext cx="8032248" cy="5453508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Window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9E795-3484-224C-4FBF-23AC12300867}"/>
              </a:ext>
            </a:extLst>
          </p:cNvPr>
          <p:cNvSpPr/>
          <p:nvPr/>
        </p:nvSpPr>
        <p:spPr bwMode="auto">
          <a:xfrm>
            <a:off x="1243321" y="2124829"/>
            <a:ext cx="1315683" cy="3420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itchFamily="34" charset="0"/>
              </a:rPr>
              <a:t>Button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47C716-779F-0AFE-B3AA-1EF0C32C1244}"/>
              </a:ext>
            </a:extLst>
          </p:cNvPr>
          <p:cNvSpPr/>
          <p:nvPr/>
        </p:nvSpPr>
        <p:spPr bwMode="auto">
          <a:xfrm>
            <a:off x="2588607" y="2878058"/>
            <a:ext cx="2091937" cy="3289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Text 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8BD8D-4C37-7CCA-2DD3-72EA6D1E20DA}"/>
              </a:ext>
            </a:extLst>
          </p:cNvPr>
          <p:cNvSpPr txBox="1"/>
          <p:nvPr/>
        </p:nvSpPr>
        <p:spPr>
          <a:xfrm>
            <a:off x="1585661" y="287805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Label:</a:t>
            </a:r>
          </a:p>
        </p:txBody>
      </p:sp>
    </p:spTree>
    <p:extLst>
      <p:ext uri="{BB962C8B-B14F-4D97-AF65-F5344CB8AC3E}">
        <p14:creationId xmlns:p14="http://schemas.microsoft.com/office/powerpoint/2010/main" val="22998528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5F649B-C724-1560-458A-B6793EC8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383" y="790446"/>
            <a:ext cx="2857899" cy="41630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24DDD5-53FC-E58B-19DC-657AE0AE3686}"/>
              </a:ext>
            </a:extLst>
          </p:cNvPr>
          <p:cNvSpPr/>
          <p:nvPr/>
        </p:nvSpPr>
        <p:spPr bwMode="auto">
          <a:xfrm>
            <a:off x="2776092" y="4170717"/>
            <a:ext cx="5591655" cy="25326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Code-Behind Page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C6EC-8F5A-24F2-F2DA-970649A6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ECF42-95F9-4CB1-AEEA-F2504F6BB656}"/>
              </a:ext>
            </a:extLst>
          </p:cNvPr>
          <p:cNvSpPr/>
          <p:nvPr/>
        </p:nvSpPr>
        <p:spPr bwMode="auto">
          <a:xfrm>
            <a:off x="276292" y="920978"/>
            <a:ext cx="5100473" cy="3041381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Window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53CCC0-439B-3CBD-7F8A-AB68A1926500}"/>
              </a:ext>
            </a:extLst>
          </p:cNvPr>
          <p:cNvSpPr/>
          <p:nvPr/>
        </p:nvSpPr>
        <p:spPr bwMode="auto">
          <a:xfrm>
            <a:off x="855195" y="1914320"/>
            <a:ext cx="920978" cy="2631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itchFamily="34" charset="0"/>
              </a:rPr>
              <a:t>Button1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8DC4E-2642-F9FD-CC18-A797AB283663}"/>
              </a:ext>
            </a:extLst>
          </p:cNvPr>
          <p:cNvSpPr txBox="1"/>
          <p:nvPr/>
        </p:nvSpPr>
        <p:spPr>
          <a:xfrm>
            <a:off x="3253619" y="4637784"/>
            <a:ext cx="4079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0101FD"/>
                </a:solidFill>
                <a:effectLst/>
                <a:latin typeface="SFMono-Regular"/>
              </a:rPr>
              <a:t>private</a:t>
            </a:r>
            <a:r>
              <a:rPr lang="en-US" sz="12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0101FD"/>
                </a:solidFill>
                <a:effectLst/>
                <a:latin typeface="SFMono-Regular"/>
              </a:rPr>
              <a:t>void</a:t>
            </a:r>
            <a:r>
              <a:rPr lang="en-US" sz="12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sz="1200" b="0" i="0" dirty="0">
                <a:solidFill>
                  <a:srgbClr val="006881"/>
                </a:solidFill>
                <a:effectLst/>
                <a:latin typeface="SFMono-Regular"/>
              </a:rPr>
              <a:t>button1_Click</a:t>
            </a:r>
            <a:r>
              <a:rPr lang="en-US" sz="1200" b="0" i="0" dirty="0">
                <a:solidFill>
                  <a:srgbClr val="161616"/>
                </a:solidFill>
                <a:effectLst/>
                <a:latin typeface="SFMono-Regular"/>
              </a:rPr>
              <a:t>(</a:t>
            </a:r>
            <a:r>
              <a:rPr lang="en-US" sz="1200" b="0" i="0" dirty="0">
                <a:solidFill>
                  <a:srgbClr val="0101FD"/>
                </a:solidFill>
                <a:effectLst/>
                <a:latin typeface="SFMono-Regular"/>
              </a:rPr>
              <a:t>object</a:t>
            </a:r>
            <a:r>
              <a:rPr lang="en-US" sz="1200" b="0" i="0" dirty="0">
                <a:solidFill>
                  <a:srgbClr val="161616"/>
                </a:solidFill>
                <a:effectLst/>
                <a:latin typeface="SFMono-Regular"/>
              </a:rPr>
              <a:t> sender, </a:t>
            </a:r>
            <a:r>
              <a:rPr lang="en-US" sz="1200" b="0" i="0" dirty="0" err="1">
                <a:solidFill>
                  <a:srgbClr val="161616"/>
                </a:solidFill>
                <a:effectLst/>
                <a:latin typeface="SFMono-Regular"/>
              </a:rPr>
              <a:t>System.EventArgs</a:t>
            </a:r>
            <a:r>
              <a:rPr lang="en-US" sz="1200" b="0" i="0" dirty="0">
                <a:solidFill>
                  <a:srgbClr val="161616"/>
                </a:solidFill>
                <a:effectLst/>
                <a:latin typeface="SFMono-Regular"/>
              </a:rPr>
              <a:t> e) 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latin typeface="SFMono-Regular"/>
              </a:rPr>
              <a:t>{ </a:t>
            </a:r>
          </a:p>
          <a:p>
            <a:r>
              <a:rPr lang="en-US" sz="1200" b="0" dirty="0">
                <a:solidFill>
                  <a:srgbClr val="161616"/>
                </a:solidFill>
                <a:latin typeface="SFMono-Regular"/>
              </a:rPr>
              <a:t>    //Do Something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latin typeface="SFMono-Regular"/>
              </a:rPr>
              <a:t>} </a:t>
            </a:r>
            <a:endParaRPr lang="en-US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76E6BA-FC03-80FE-B057-53DF1FC05FF6}"/>
              </a:ext>
            </a:extLst>
          </p:cNvPr>
          <p:cNvCxnSpPr>
            <a:cxnSpLocks/>
          </p:cNvCxnSpPr>
          <p:nvPr/>
        </p:nvCxnSpPr>
        <p:spPr bwMode="auto">
          <a:xfrm>
            <a:off x="1328840" y="2220216"/>
            <a:ext cx="1924779" cy="2625926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472BD71-272C-CECC-49EA-3F72046297A5}"/>
              </a:ext>
            </a:extLst>
          </p:cNvPr>
          <p:cNvSpPr/>
          <p:nvPr/>
        </p:nvSpPr>
        <p:spPr bwMode="auto">
          <a:xfrm>
            <a:off x="6703407" y="1203850"/>
            <a:ext cx="315764" cy="31576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6730D-1083-CA4A-BFE3-010E7D64060A}"/>
              </a:ext>
            </a:extLst>
          </p:cNvPr>
          <p:cNvSpPr txBox="1"/>
          <p:nvPr/>
        </p:nvSpPr>
        <p:spPr>
          <a:xfrm>
            <a:off x="150919" y="5261597"/>
            <a:ext cx="2480448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https://learn.microsoft.com/en-us/dotnet/desktop/winforms/event-handlers-overview-windows-forms?view=netframeworkdesktop-4.8</a:t>
            </a:r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r>
              <a:rPr lang="en-US" sz="800" dirty="0">
                <a:hlinkClick r:id="rId4"/>
              </a:rPr>
              <a:t>https://learn.microsoft.com/en-us/previous-versions/visualstudio/visual-studio-2010/zwwsdtbk(v=vs.100)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000466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6012B-A0F0-2467-4337-672B2322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63FA-08AD-9B33-86BE-7B8D586E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- Simple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FC1553-6A89-435B-11D2-46981179A907}"/>
              </a:ext>
            </a:extLst>
          </p:cNvPr>
          <p:cNvSpPr/>
          <p:nvPr/>
        </p:nvSpPr>
        <p:spPr bwMode="auto">
          <a:xfrm>
            <a:off x="664420" y="1131488"/>
            <a:ext cx="4735716" cy="2297512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Window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D6CD0-4FF3-A7E6-2E5A-D7D8BB41184F}"/>
              </a:ext>
            </a:extLst>
          </p:cNvPr>
          <p:cNvSpPr/>
          <p:nvPr/>
        </p:nvSpPr>
        <p:spPr bwMode="auto">
          <a:xfrm>
            <a:off x="2174539" y="2508726"/>
            <a:ext cx="2091937" cy="3289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Text 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7E939-CF9B-3145-DE31-01AFC16ADC05}"/>
              </a:ext>
            </a:extLst>
          </p:cNvPr>
          <p:cNvSpPr txBox="1"/>
          <p:nvPr/>
        </p:nvSpPr>
        <p:spPr>
          <a:xfrm>
            <a:off x="1266484" y="2508726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Label:</a:t>
            </a:r>
          </a:p>
        </p:txBody>
      </p:sp>
      <p:pic>
        <p:nvPicPr>
          <p:cNvPr id="1026" name="Picture 2" descr="Binding Source and Data Binding Architecture">
            <a:extLst>
              <a:ext uri="{FF2B5EF4-FFF2-40B4-BE49-F238E27FC236}">
                <a16:creationId xmlns:a16="http://schemas.microsoft.com/office/drawing/2014/main" id="{2535DEAC-36FE-3120-2C18-19876BFB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968" y="2673186"/>
            <a:ext cx="1685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A3F8E0-D1A7-8F25-CFEE-390389106B0F}"/>
              </a:ext>
            </a:extLst>
          </p:cNvPr>
          <p:cNvCxnSpPr>
            <a:cxnSpLocks/>
          </p:cNvCxnSpPr>
          <p:nvPr/>
        </p:nvCxnSpPr>
        <p:spPr bwMode="auto">
          <a:xfrm>
            <a:off x="4347369" y="2673186"/>
            <a:ext cx="2916073" cy="16745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046E45-AE2F-B245-C280-351712BF3A89}"/>
              </a:ext>
            </a:extLst>
          </p:cNvPr>
          <p:cNvSpPr txBox="1"/>
          <p:nvPr/>
        </p:nvSpPr>
        <p:spPr>
          <a:xfrm>
            <a:off x="2039878" y="4572000"/>
            <a:ext cx="2307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0" dirty="0"/>
              <a:t>Variable</a:t>
            </a:r>
          </a:p>
          <a:p>
            <a:pPr algn="r"/>
            <a:r>
              <a:rPr lang="en-US" b="0" dirty="0"/>
              <a:t>or</a:t>
            </a:r>
          </a:p>
          <a:p>
            <a:pPr algn="r"/>
            <a:r>
              <a:rPr lang="en-US" b="0" dirty="0"/>
              <a:t>Property of Object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47D6B7-C834-F59C-C5E6-7817DB45495C}"/>
              </a:ext>
            </a:extLst>
          </p:cNvPr>
          <p:cNvCxnSpPr>
            <a:endCxn id="9" idx="3"/>
          </p:cNvCxnSpPr>
          <p:nvPr/>
        </p:nvCxnSpPr>
        <p:spPr bwMode="auto">
          <a:xfrm flipH="1">
            <a:off x="4347369" y="4419756"/>
            <a:ext cx="2916073" cy="61390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39554FB-4D9F-2EFA-C2C0-C1EC1E99F6FE}"/>
              </a:ext>
            </a:extLst>
          </p:cNvPr>
          <p:cNvSpPr/>
          <p:nvPr/>
        </p:nvSpPr>
        <p:spPr bwMode="auto">
          <a:xfrm>
            <a:off x="6374017" y="1570008"/>
            <a:ext cx="2243771" cy="2665562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677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1101-CFE0-57D3-3DCD-966940302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375E-04C5-91EA-DD41-789CB9CA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- Dynamic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BFD3BC-89D8-297E-132B-8D4CCD360414}"/>
              </a:ext>
            </a:extLst>
          </p:cNvPr>
          <p:cNvSpPr/>
          <p:nvPr/>
        </p:nvSpPr>
        <p:spPr bwMode="auto">
          <a:xfrm>
            <a:off x="664420" y="1131488"/>
            <a:ext cx="4735716" cy="2297512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Window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1C2CC-4987-61B0-A183-56A72E465206}"/>
              </a:ext>
            </a:extLst>
          </p:cNvPr>
          <p:cNvSpPr/>
          <p:nvPr/>
        </p:nvSpPr>
        <p:spPr bwMode="auto">
          <a:xfrm>
            <a:off x="2174539" y="2508726"/>
            <a:ext cx="2091937" cy="3289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Text 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BF5E7-D62E-8CB0-ED6E-5C30647B7D91}"/>
              </a:ext>
            </a:extLst>
          </p:cNvPr>
          <p:cNvSpPr txBox="1"/>
          <p:nvPr/>
        </p:nvSpPr>
        <p:spPr>
          <a:xfrm>
            <a:off x="1266484" y="2508726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Label:</a:t>
            </a:r>
          </a:p>
        </p:txBody>
      </p:sp>
      <p:pic>
        <p:nvPicPr>
          <p:cNvPr id="1026" name="Picture 2" descr="Binding Source and Data Binding Architecture">
            <a:extLst>
              <a:ext uri="{FF2B5EF4-FFF2-40B4-BE49-F238E27FC236}">
                <a16:creationId xmlns:a16="http://schemas.microsoft.com/office/drawing/2014/main" id="{5BBA362B-DC9B-DACA-AC17-ACAB284A9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968" y="2673186"/>
            <a:ext cx="1685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991567-068D-1F75-4BBD-29009D1F640F}"/>
              </a:ext>
            </a:extLst>
          </p:cNvPr>
          <p:cNvCxnSpPr/>
          <p:nvPr/>
        </p:nvCxnSpPr>
        <p:spPr bwMode="auto">
          <a:xfrm>
            <a:off x="4347369" y="2673186"/>
            <a:ext cx="2208706" cy="872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21EC7F-DA9A-A53D-D562-5955C92491D2}"/>
              </a:ext>
            </a:extLst>
          </p:cNvPr>
          <p:cNvSpPr txBox="1"/>
          <p:nvPr/>
        </p:nvSpPr>
        <p:spPr>
          <a:xfrm>
            <a:off x="2039878" y="4572000"/>
            <a:ext cx="2307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0" dirty="0"/>
              <a:t>Variable</a:t>
            </a:r>
          </a:p>
          <a:p>
            <a:pPr algn="r"/>
            <a:r>
              <a:rPr lang="en-US" b="0" dirty="0"/>
              <a:t>or</a:t>
            </a:r>
          </a:p>
          <a:p>
            <a:pPr algn="r"/>
            <a:r>
              <a:rPr lang="en-US" b="0" dirty="0"/>
              <a:t>Property of Object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774A80-9490-CE04-28F2-FFB71C20B323}"/>
              </a:ext>
            </a:extLst>
          </p:cNvPr>
          <p:cNvCxnSpPr>
            <a:endCxn id="9" idx="3"/>
          </p:cNvCxnSpPr>
          <p:nvPr/>
        </p:nvCxnSpPr>
        <p:spPr bwMode="auto">
          <a:xfrm flipH="1">
            <a:off x="4347369" y="4419756"/>
            <a:ext cx="2916073" cy="61390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776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B4059-5383-417C-A4F7-718D37B6C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412D-696B-A62F-F89B-A97DDA37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- Dynamic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E5E8A0-5265-A2B6-A327-BD4636EA86F7}"/>
              </a:ext>
            </a:extLst>
          </p:cNvPr>
          <p:cNvSpPr/>
          <p:nvPr/>
        </p:nvSpPr>
        <p:spPr bwMode="auto">
          <a:xfrm>
            <a:off x="664420" y="1131488"/>
            <a:ext cx="4735716" cy="2297512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Window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800EB-2019-38E0-C94F-3A4C1D98AD49}"/>
              </a:ext>
            </a:extLst>
          </p:cNvPr>
          <p:cNvSpPr/>
          <p:nvPr/>
        </p:nvSpPr>
        <p:spPr bwMode="auto">
          <a:xfrm>
            <a:off x="2174539" y="2508726"/>
            <a:ext cx="2091937" cy="3289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DataGridView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F81B2-38E8-C637-A470-03C9DBDC0715}"/>
              </a:ext>
            </a:extLst>
          </p:cNvPr>
          <p:cNvSpPr txBox="1"/>
          <p:nvPr/>
        </p:nvSpPr>
        <p:spPr>
          <a:xfrm>
            <a:off x="1266484" y="2508726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Label:</a:t>
            </a:r>
          </a:p>
        </p:txBody>
      </p:sp>
      <p:pic>
        <p:nvPicPr>
          <p:cNvPr id="1026" name="Picture 2" descr="Binding Source and Data Binding Architecture">
            <a:extLst>
              <a:ext uri="{FF2B5EF4-FFF2-40B4-BE49-F238E27FC236}">
                <a16:creationId xmlns:a16="http://schemas.microsoft.com/office/drawing/2014/main" id="{F254A41C-4B3D-64E9-2BFE-8C2B9E109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968" y="2673186"/>
            <a:ext cx="1685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213CF3-80A2-422B-1D41-D0E250430E6E}"/>
              </a:ext>
            </a:extLst>
          </p:cNvPr>
          <p:cNvCxnSpPr/>
          <p:nvPr/>
        </p:nvCxnSpPr>
        <p:spPr bwMode="auto">
          <a:xfrm>
            <a:off x="4347369" y="2673186"/>
            <a:ext cx="2208706" cy="8726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7DDBA6-FE6A-1923-A995-01084DA6AF82}"/>
              </a:ext>
            </a:extLst>
          </p:cNvPr>
          <p:cNvSpPr txBox="1"/>
          <p:nvPr/>
        </p:nvSpPr>
        <p:spPr>
          <a:xfrm>
            <a:off x="2699161" y="4572000"/>
            <a:ext cx="1648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0" dirty="0"/>
              <a:t>Collection: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b="0" dirty="0" err="1"/>
              <a:t>ArrayList</a:t>
            </a:r>
            <a:endParaRPr lang="en-US" b="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b="0" dirty="0"/>
              <a:t>List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b="0" dirty="0"/>
              <a:t>Dictionary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2B512E-CE91-C485-759F-641A9FE79929}"/>
              </a:ext>
            </a:extLst>
          </p:cNvPr>
          <p:cNvCxnSpPr>
            <a:endCxn id="9" idx="3"/>
          </p:cNvCxnSpPr>
          <p:nvPr/>
        </p:nvCxnSpPr>
        <p:spPr bwMode="auto">
          <a:xfrm flipH="1">
            <a:off x="4347369" y="4419756"/>
            <a:ext cx="2916073" cy="75240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4657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49DF34-5ED0-E254-5BEA-1D8D14F4291B}"/>
              </a:ext>
            </a:extLst>
          </p:cNvPr>
          <p:cNvSpPr/>
          <p:nvPr/>
        </p:nvSpPr>
        <p:spPr bwMode="auto">
          <a:xfrm>
            <a:off x="460375" y="2122098"/>
            <a:ext cx="4025361" cy="1224951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A60A0-532A-2799-9D28-0DEF7BC1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-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A21406-45E3-BED5-EFA4-8E854F448063}"/>
              </a:ext>
            </a:extLst>
          </p:cNvPr>
          <p:cNvSpPr txBox="1"/>
          <p:nvPr/>
        </p:nvSpPr>
        <p:spPr>
          <a:xfrm>
            <a:off x="460375" y="983411"/>
            <a:ext cx="5500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2"/>
              </a:rPr>
              <a:t>https://stackoverflow.com/questions/16695885/binding-listt-to-datagridview-in-winform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088990E-666F-A937-69B5-2581C92A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92" y="1241174"/>
            <a:ext cx="1867499" cy="80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class Person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{ public string Name {get; set;}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  public string Surname {get; set;}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}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05C8DA8-4012-78FA-F562-A016DDB6D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92" y="2222212"/>
            <a:ext cx="37943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var list = new List&lt;Person&gt;()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{ new Person { Name = "Joe", }, new Person { Name = "Misha", }, 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var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bindingList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= new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BindingList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&lt;Person&gt;(list);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var source = new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BindingSource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bindingList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, null);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grid.DataSource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= source;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A6644-A3D7-0207-0F55-3EC418D89625}"/>
              </a:ext>
            </a:extLst>
          </p:cNvPr>
          <p:cNvSpPr txBox="1"/>
          <p:nvPr/>
        </p:nvSpPr>
        <p:spPr>
          <a:xfrm>
            <a:off x="563892" y="4218317"/>
            <a:ext cx="65356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Grid</a:t>
            </a:r>
            <a:endParaRPr lang="en-US" sz="800" dirty="0">
              <a:hlinkClick r:id="rId3"/>
            </a:endParaRPr>
          </a:p>
          <a:p>
            <a:endParaRPr lang="en-US" sz="800" dirty="0">
              <a:hlinkClick r:id="rId3"/>
            </a:endParaRPr>
          </a:p>
          <a:p>
            <a:r>
              <a:rPr lang="en-US" sz="800" dirty="0">
                <a:hlinkClick r:id="rId3"/>
              </a:rPr>
              <a:t>https://learn.microsoft.com/en-us/dotnet/desktop/winforms/controls/datagridview-control-overview-windows-forms?view=netframeworkdesktop-4.8</a:t>
            </a:r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Binding Source</a:t>
            </a:r>
          </a:p>
          <a:p>
            <a:endParaRPr lang="en-US" sz="800" dirty="0"/>
          </a:p>
          <a:p>
            <a:r>
              <a:rPr lang="en-US" sz="800" dirty="0">
                <a:hlinkClick r:id="rId4"/>
              </a:rPr>
              <a:t>https://learn.microsoft.com/en-us/dotnet/desktop/winforms/controls/bindingsource-component-overview?view=netframeworkdesktop-4.8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8161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CE52A1-82AC-493C-8263-7165CB070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2347"/>
            <a:ext cx="27252" cy="332708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/>
            <a:r>
              <a:rPr lang="en-US" altLang="en-US" sz="600" b="0" dirty="0"/>
              <a:t> </a:t>
            </a:r>
            <a:endParaRPr lang="en-US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84AA6-E2E9-4478-B41B-F91419058DDB}"/>
              </a:ext>
            </a:extLst>
          </p:cNvPr>
          <p:cNvSpPr txBox="1"/>
          <p:nvPr/>
        </p:nvSpPr>
        <p:spPr>
          <a:xfrm>
            <a:off x="1641390" y="2144629"/>
            <a:ext cx="589135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5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</a:t>
            </a:r>
            <a:r>
              <a:rPr lang="en-US" altLang="en-US" sz="4050" b="0" dirty="0">
                <a:solidFill>
                  <a:srgbClr val="000000"/>
                </a:solidFill>
                <a:latin typeface="Consolas" panose="020B0609020204030204" pitchFamily="49" charset="0"/>
              </a:rPr>
              <a:t>  -  camel case</a:t>
            </a:r>
            <a:endParaRPr lang="en-US" sz="4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5FCA4-12CB-4862-A165-959D52DF88D0}"/>
              </a:ext>
            </a:extLst>
          </p:cNvPr>
          <p:cNvSpPr txBox="1"/>
          <p:nvPr/>
        </p:nvSpPr>
        <p:spPr>
          <a:xfrm>
            <a:off x="1641390" y="2980824"/>
            <a:ext cx="646202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5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MyProp</a:t>
            </a:r>
            <a:r>
              <a:rPr lang="en-US" altLang="en-US" sz="4050" b="0" dirty="0">
                <a:solidFill>
                  <a:srgbClr val="000000"/>
                </a:solidFill>
                <a:latin typeface="Consolas" panose="020B0609020204030204" pitchFamily="49" charset="0"/>
              </a:rPr>
              <a:t>  -  Pascal case</a:t>
            </a:r>
            <a:endParaRPr lang="en-US" sz="4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150A3-0236-7582-8264-E37D0D19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Casing Conventions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600044-876E-CF9C-B5ED-2EFD63F9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44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D6D6-AD43-9845-5A1A-03EBFCAB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3EC763-6D17-4488-BA82-C845E75DA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1311573"/>
            <a:ext cx="8118475" cy="4566642"/>
          </a:xfrm>
        </p:spPr>
      </p:pic>
    </p:spTree>
    <p:extLst>
      <p:ext uri="{BB962C8B-B14F-4D97-AF65-F5344CB8AC3E}">
        <p14:creationId xmlns:p14="http://schemas.microsoft.com/office/powerpoint/2010/main" val="358430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4E54-7231-20B9-D792-B3498FF2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F384A-6F62-DC48-466C-2A75D765C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 NOT </a:t>
            </a:r>
            <a:r>
              <a:rPr lang="en-US" dirty="0"/>
              <a:t>choose a type to save memory</a:t>
            </a:r>
          </a:p>
          <a:p>
            <a:pPr lvl="1"/>
            <a:r>
              <a:rPr lang="en-US" dirty="0"/>
              <a:t>Literally not worth your time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choose a type to prevent errors</a:t>
            </a:r>
          </a:p>
          <a:p>
            <a:pPr lvl="1"/>
            <a:r>
              <a:rPr lang="en-US" dirty="0"/>
              <a:t>e.g. Use an </a:t>
            </a:r>
            <a:r>
              <a:rPr lang="en-US" dirty="0">
                <a:solidFill>
                  <a:srgbClr val="FF0000"/>
                </a:solidFill>
              </a:rPr>
              <a:t>unsigned int </a:t>
            </a:r>
            <a:r>
              <a:rPr lang="en-US" dirty="0"/>
              <a:t>to store 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0D596-079E-D59E-1942-B2713BFCA2D0}"/>
              </a:ext>
            </a:extLst>
          </p:cNvPr>
          <p:cNvSpPr txBox="1"/>
          <p:nvPr/>
        </p:nvSpPr>
        <p:spPr>
          <a:xfrm>
            <a:off x="3259047" y="3364060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uint</a:t>
            </a:r>
            <a:r>
              <a:rPr lang="en-US" sz="2400" dirty="0"/>
              <a:t> age = 35</a:t>
            </a:r>
          </a:p>
        </p:txBody>
      </p:sp>
    </p:spTree>
    <p:extLst>
      <p:ext uri="{BB962C8B-B14F-4D97-AF65-F5344CB8AC3E}">
        <p14:creationId xmlns:p14="http://schemas.microsoft.com/office/powerpoint/2010/main" val="337575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012130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0770965-D052-20A5-F0F5-95F7FEC210EF}"/>
              </a:ext>
            </a:extLst>
          </p:cNvPr>
          <p:cNvSpPr/>
          <p:nvPr/>
        </p:nvSpPr>
        <p:spPr bwMode="auto">
          <a:xfrm>
            <a:off x="687256" y="3593534"/>
            <a:ext cx="7315200" cy="199187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70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04DA850-74F8-BE47-FDDE-6AD76F893966}"/>
              </a:ext>
            </a:extLst>
          </p:cNvPr>
          <p:cNvGraphicFramePr/>
          <p:nvPr/>
        </p:nvGraphicFramePr>
        <p:xfrm>
          <a:off x="1524000" y="2125266"/>
          <a:ext cx="6096000" cy="3335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D7494CA-9FCC-AD79-9772-28358DBC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7100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0F59-446C-2DEF-6EE0-B41AD6D6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4DF01-6198-0846-162D-29EDB23B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“=“ means assignment, not equality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Assignment should be read from right to left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Shorthand assignment operators rarely used in modern code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3DD3DC3-1404-D868-5931-827F26328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6" y="4464039"/>
            <a:ext cx="4086225" cy="1552575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D3BE24AE-FBA5-D521-2804-EF4B5EB11E1B}"/>
              </a:ext>
            </a:extLst>
          </p:cNvPr>
          <p:cNvSpPr/>
          <p:nvPr/>
        </p:nvSpPr>
        <p:spPr bwMode="auto">
          <a:xfrm>
            <a:off x="5588787" y="4682660"/>
            <a:ext cx="1603387" cy="1603387"/>
          </a:xfrm>
          <a:prstGeom prst="noSmoking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6B82A-47B3-243A-2B8F-FD77213C65D1}"/>
              </a:ext>
            </a:extLst>
          </p:cNvPr>
          <p:cNvSpPr txBox="1"/>
          <p:nvPr/>
        </p:nvSpPr>
        <p:spPr>
          <a:xfrm>
            <a:off x="3296500" y="2469463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age = 35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4D68415-E5C2-477D-ABBA-0B600A5E768D}"/>
              </a:ext>
            </a:extLst>
          </p:cNvPr>
          <p:cNvSpPr/>
          <p:nvPr/>
        </p:nvSpPr>
        <p:spPr bwMode="auto">
          <a:xfrm flipH="1">
            <a:off x="3383863" y="2838795"/>
            <a:ext cx="1640193" cy="343628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758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8E8C98-CDC3-4280-8C44-F713E30891F1}"/>
              </a:ext>
            </a:extLst>
          </p:cNvPr>
          <p:cNvSpPr txBox="1"/>
          <p:nvPr/>
        </p:nvSpPr>
        <p:spPr>
          <a:xfrm>
            <a:off x="1546058" y="1272340"/>
            <a:ext cx="287931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int x = 2;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7B2B7-C21E-4B6F-8021-FE87A68742D1}"/>
              </a:ext>
            </a:extLst>
          </p:cNvPr>
          <p:cNvSpPr txBox="1"/>
          <p:nvPr/>
        </p:nvSpPr>
        <p:spPr>
          <a:xfrm>
            <a:off x="1546059" y="2162676"/>
            <a:ext cx="284885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int x = y;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3670F-FE48-4BE2-A20A-4B8B50EDF247}"/>
              </a:ext>
            </a:extLst>
          </p:cNvPr>
          <p:cNvSpPr txBox="1"/>
          <p:nvPr/>
        </p:nvSpPr>
        <p:spPr>
          <a:xfrm>
            <a:off x="1546058" y="3053013"/>
            <a:ext cx="364715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int x = </a:t>
            </a:r>
            <a:r>
              <a:rPr lang="en-US" sz="4050" dirty="0" err="1"/>
              <a:t>x+y</a:t>
            </a:r>
            <a:r>
              <a:rPr lang="en-US" sz="4050" dirty="0"/>
              <a:t>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DC1E5-0C0E-9CFE-024B-DC8BC82A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 Assignment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9FE83-A241-6581-35C8-0D381F0D9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30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139B-8008-6909-00FF-9AA5324C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</a:t>
            </a:r>
          </a:p>
        </p:txBody>
      </p:sp>
      <p:pic>
        <p:nvPicPr>
          <p:cNvPr id="5" name="Content Placeholder 4" descr="A grey shelf with compartments&#10;&#10;Description automatically generated with medium confidence">
            <a:extLst>
              <a:ext uri="{FF2B5EF4-FFF2-40B4-BE49-F238E27FC236}">
                <a16:creationId xmlns:a16="http://schemas.microsoft.com/office/drawing/2014/main" id="{9FD9C81C-4C11-F00F-C904-7857132BA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57" y="849420"/>
            <a:ext cx="4735286" cy="44134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ADDE63-B888-9C2C-D08D-328611BF2C69}"/>
              </a:ext>
            </a:extLst>
          </p:cNvPr>
          <p:cNvSpPr txBox="1"/>
          <p:nvPr/>
        </p:nvSpPr>
        <p:spPr>
          <a:xfrm>
            <a:off x="2906486" y="305615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8D4D6-47EA-9DA7-4865-6EF362F6D81B}"/>
              </a:ext>
            </a:extLst>
          </p:cNvPr>
          <p:cNvSpPr txBox="1"/>
          <p:nvPr/>
        </p:nvSpPr>
        <p:spPr>
          <a:xfrm>
            <a:off x="3986373" y="359227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61D0C-8A17-B277-30E0-1B280F67E471}"/>
              </a:ext>
            </a:extLst>
          </p:cNvPr>
          <p:cNvSpPr txBox="1"/>
          <p:nvPr/>
        </p:nvSpPr>
        <p:spPr>
          <a:xfrm>
            <a:off x="2906486" y="2711407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54AA8-4BFF-6F64-29D8-47DEEB223ED2}"/>
              </a:ext>
            </a:extLst>
          </p:cNvPr>
          <p:cNvSpPr txBox="1"/>
          <p:nvPr/>
        </p:nvSpPr>
        <p:spPr>
          <a:xfrm>
            <a:off x="3969611" y="324948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5697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C4343-3AB2-D933-811A-E5F33917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94BD-D386-C10E-1398-A2A9D56C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</a:t>
            </a:r>
          </a:p>
        </p:txBody>
      </p:sp>
      <p:pic>
        <p:nvPicPr>
          <p:cNvPr id="5" name="Content Placeholder 4" descr="A grey shelf with compartments&#10;&#10;Description automatically generated with medium confidence">
            <a:extLst>
              <a:ext uri="{FF2B5EF4-FFF2-40B4-BE49-F238E27FC236}">
                <a16:creationId xmlns:a16="http://schemas.microsoft.com/office/drawing/2014/main" id="{6B407F8E-9219-6598-F22E-8C39CDEE0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57" y="849420"/>
            <a:ext cx="4735286" cy="44134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58E211-3F4D-E2FD-5243-87E8628EEC6F}"/>
              </a:ext>
            </a:extLst>
          </p:cNvPr>
          <p:cNvSpPr txBox="1"/>
          <p:nvPr/>
        </p:nvSpPr>
        <p:spPr>
          <a:xfrm>
            <a:off x="2906486" y="305615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4A3DA-A865-14CB-DA28-268D9DEE9F30}"/>
              </a:ext>
            </a:extLst>
          </p:cNvPr>
          <p:cNvSpPr txBox="1"/>
          <p:nvPr/>
        </p:nvSpPr>
        <p:spPr>
          <a:xfrm>
            <a:off x="3986373" y="359227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B7C9F-2478-9E85-1C24-544CA1AD4842}"/>
              </a:ext>
            </a:extLst>
          </p:cNvPr>
          <p:cNvSpPr txBox="1"/>
          <p:nvPr/>
        </p:nvSpPr>
        <p:spPr>
          <a:xfrm>
            <a:off x="2906486" y="2711407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AC8BC-2A85-ACA9-3FEE-FE7379508407}"/>
              </a:ext>
            </a:extLst>
          </p:cNvPr>
          <p:cNvSpPr txBox="1"/>
          <p:nvPr/>
        </p:nvSpPr>
        <p:spPr>
          <a:xfrm>
            <a:off x="3969611" y="324948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CA691-70EB-269A-B941-0B38759EDCBF}"/>
              </a:ext>
            </a:extLst>
          </p:cNvPr>
          <p:cNvSpPr txBox="1"/>
          <p:nvPr/>
        </p:nvSpPr>
        <p:spPr>
          <a:xfrm>
            <a:off x="3788228" y="4070367"/>
            <a:ext cx="2318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 = x + y</a:t>
            </a:r>
          </a:p>
          <a:p>
            <a:r>
              <a:rPr lang="en-US" sz="3200" dirty="0"/>
              <a:t>x = 2 + 3</a:t>
            </a:r>
          </a:p>
          <a:p>
            <a:r>
              <a:rPr lang="en-US" sz="3200" dirty="0"/>
              <a:t>x = 5</a:t>
            </a:r>
          </a:p>
        </p:txBody>
      </p:sp>
    </p:spTree>
    <p:extLst>
      <p:ext uri="{BB962C8B-B14F-4D97-AF65-F5344CB8AC3E}">
        <p14:creationId xmlns:p14="http://schemas.microsoft.com/office/powerpoint/2010/main" val="2287347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5042-A9C7-F3C7-D918-CA4E8714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Operators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7354209-84E3-6F9E-F32A-948541E8E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6199415"/>
              </p:ext>
            </p:extLst>
          </p:nvPr>
        </p:nvGraphicFramePr>
        <p:xfrm>
          <a:off x="458788" y="1020763"/>
          <a:ext cx="81184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9237">
                  <a:extLst>
                    <a:ext uri="{9D8B030D-6E8A-4147-A177-3AD203B41FA5}">
                      <a16:colId xmlns:a16="http://schemas.microsoft.com/office/drawing/2014/main" val="811705744"/>
                    </a:ext>
                  </a:extLst>
                </a:gridCol>
                <a:gridCol w="4059237">
                  <a:extLst>
                    <a:ext uri="{9D8B030D-6E8A-4147-A177-3AD203B41FA5}">
                      <a16:colId xmlns:a16="http://schemas.microsoft.com/office/drawing/2014/main" val="45873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92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   -   *   / 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02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   !=   &lt;   &lt;=   &gt;   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77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   &amp;&amp;   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19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493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D670-671B-ADD6-1B63-A223CC5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8F4CB-7EF2-7025-577B-4931C0E61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Expression</a:t>
            </a:r>
            <a:r>
              <a:rPr lang="en-US" dirty="0"/>
              <a:t> == Data + Operators</a:t>
            </a:r>
          </a:p>
          <a:p>
            <a:pPr lvl="1"/>
            <a:r>
              <a:rPr lang="en-US" dirty="0"/>
              <a:t>May evaluate to any data type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Condition</a:t>
            </a:r>
            <a:r>
              <a:rPr lang="en-US" dirty="0"/>
              <a:t> is a type of Expression</a:t>
            </a:r>
          </a:p>
          <a:p>
            <a:pPr lvl="1"/>
            <a:r>
              <a:rPr lang="en-US"/>
              <a:t>May </a:t>
            </a:r>
            <a:r>
              <a:rPr lang="en-US" dirty="0"/>
              <a:t>only evaluate to a Boolean (true or false)</a:t>
            </a:r>
          </a:p>
          <a:p>
            <a:pPr marL="288925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35AF7-3737-6D90-5D20-0C0ED0FA2E2E}"/>
              </a:ext>
            </a:extLst>
          </p:cNvPr>
          <p:cNvSpPr txBox="1"/>
          <p:nvPr/>
        </p:nvSpPr>
        <p:spPr>
          <a:xfrm>
            <a:off x="1445249" y="2137483"/>
            <a:ext cx="614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num0fThings = </a:t>
            </a:r>
            <a:r>
              <a:rPr lang="en-US" dirty="0" err="1"/>
              <a:t>someThings</a:t>
            </a:r>
            <a:r>
              <a:rPr lang="en-US" dirty="0"/>
              <a:t> + </a:t>
            </a:r>
            <a:r>
              <a:rPr lang="en-US" dirty="0" err="1"/>
              <a:t>otherThings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2FB16-63D7-9B72-E11B-B8F126332717}"/>
              </a:ext>
            </a:extLst>
          </p:cNvPr>
          <p:cNvSpPr txBox="1"/>
          <p:nvPr/>
        </p:nvSpPr>
        <p:spPr>
          <a:xfrm>
            <a:off x="1445249" y="4217230"/>
            <a:ext cx="634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num0fThings == </a:t>
            </a:r>
            <a:r>
              <a:rPr lang="en-US" dirty="0" err="1"/>
              <a:t>someThings</a:t>
            </a:r>
            <a:r>
              <a:rPr lang="en-US" dirty="0"/>
              <a:t> + </a:t>
            </a:r>
            <a:r>
              <a:rPr lang="en-US" dirty="0" err="1"/>
              <a:t>otherThings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31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44E-732C-DB89-498F-08E38059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– The thread of execution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CDF6-A4F0-9F8D-17F9-27F10EED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477787"/>
              </p:ext>
            </p:extLst>
          </p:nvPr>
        </p:nvGraphicFramePr>
        <p:xfrm>
          <a:off x="458788" y="1020763"/>
          <a:ext cx="8118475" cy="5148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6F1B74AD-5781-1109-2D81-653A3E3A330A}"/>
              </a:ext>
            </a:extLst>
          </p:cNvPr>
          <p:cNvSpPr/>
          <p:nvPr/>
        </p:nvSpPr>
        <p:spPr bwMode="auto">
          <a:xfrm>
            <a:off x="331978" y="1549238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 thread of execution</a:t>
            </a:r>
          </a:p>
        </p:txBody>
      </p:sp>
    </p:spTree>
    <p:extLst>
      <p:ext uri="{BB962C8B-B14F-4D97-AF65-F5344CB8AC3E}">
        <p14:creationId xmlns:p14="http://schemas.microsoft.com/office/powerpoint/2010/main" val="341291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827F970-CAFA-941C-FF24-8E02873C42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523626"/>
              </p:ext>
            </p:extLst>
          </p:nvPr>
        </p:nvGraphicFramePr>
        <p:xfrm>
          <a:off x="4347369" y="798887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E42A8D-B502-435F-6108-6D4B4F92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512D63-7689-5E79-F4AC-CB080C4CB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318287"/>
              </p:ext>
            </p:extLst>
          </p:nvPr>
        </p:nvGraphicFramePr>
        <p:xfrm>
          <a:off x="458788" y="2236494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682AB2C-1768-47DC-B738-F88E2FAA9A61}"/>
              </a:ext>
            </a:extLst>
          </p:cNvPr>
          <p:cNvGrpSpPr/>
          <p:nvPr/>
        </p:nvGrpSpPr>
        <p:grpSpPr>
          <a:xfrm>
            <a:off x="3922221" y="2572363"/>
            <a:ext cx="1736373" cy="2032647"/>
            <a:chOff x="3951341" y="2572363"/>
            <a:chExt cx="1736373" cy="2032647"/>
          </a:xfrm>
        </p:grpSpPr>
        <p:sp>
          <p:nvSpPr>
            <p:cNvPr id="5" name="Callout: Left-Right Arrow 4">
              <a:extLst>
                <a:ext uri="{FF2B5EF4-FFF2-40B4-BE49-F238E27FC236}">
                  <a16:creationId xmlns:a16="http://schemas.microsoft.com/office/drawing/2014/main" id="{A79DD32A-ACB3-B3C9-C790-0A937AF86A4A}"/>
                </a:ext>
              </a:extLst>
            </p:cNvPr>
            <p:cNvSpPr/>
            <p:nvPr/>
          </p:nvSpPr>
          <p:spPr bwMode="auto">
            <a:xfrm rot="5400000">
              <a:off x="3803205" y="2782035"/>
              <a:ext cx="2032647" cy="1613304"/>
            </a:xfrm>
            <a:prstGeom prst="leftRightArrowCallou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1BC0B9-FCD6-A90E-8297-D387C5872CF8}"/>
                </a:ext>
              </a:extLst>
            </p:cNvPr>
            <p:cNvSpPr txBox="1"/>
            <p:nvPr/>
          </p:nvSpPr>
          <p:spPr>
            <a:xfrm>
              <a:off x="3951341" y="3404021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CONDITION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5250D5-F17B-0A4F-D008-C4FB5DC04432}"/>
                </a:ext>
              </a:extLst>
            </p:cNvPr>
            <p:cNvSpPr txBox="1"/>
            <p:nvPr/>
          </p:nvSpPr>
          <p:spPr>
            <a:xfrm>
              <a:off x="4528687" y="2744693"/>
              <a:ext cx="6014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TRUE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BC23F-06F5-23CE-FF16-F9DFD115F663}"/>
                </a:ext>
              </a:extLst>
            </p:cNvPr>
            <p:cNvSpPr txBox="1"/>
            <p:nvPr/>
          </p:nvSpPr>
          <p:spPr>
            <a:xfrm>
              <a:off x="4506718" y="4161506"/>
              <a:ext cx="6719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7CFE7A65-02E0-AAEA-DC5E-C9612B4B25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617826"/>
              </p:ext>
            </p:extLst>
          </p:nvPr>
        </p:nvGraphicFramePr>
        <p:xfrm>
          <a:off x="4347369" y="3675603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5249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10E2034A-7E63-F90F-961F-DCAD5436C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021538"/>
              </p:ext>
            </p:extLst>
          </p:nvPr>
        </p:nvGraphicFramePr>
        <p:xfrm>
          <a:off x="4184291" y="1636384"/>
          <a:ext cx="3641451" cy="230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1D4BA7-BC4B-7960-67A2-AF0809E4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356DC22B-A34D-E1B9-F814-EA38DC2655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1556046"/>
              </p:ext>
            </p:extLst>
          </p:nvPr>
        </p:nvGraphicFramePr>
        <p:xfrm>
          <a:off x="460375" y="1380336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451F2D-0CF0-1B78-8762-040B4F4803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111371"/>
              </p:ext>
            </p:extLst>
          </p:nvPr>
        </p:nvGraphicFramePr>
        <p:xfrm>
          <a:off x="2751274" y="2490540"/>
          <a:ext cx="3641451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2B19BC-022B-C9D8-18BE-D2DCD1708088}"/>
              </a:ext>
            </a:extLst>
          </p:cNvPr>
          <p:cNvSpPr txBox="1"/>
          <p:nvPr/>
        </p:nvSpPr>
        <p:spPr>
          <a:xfrm>
            <a:off x="5377862" y="3106354"/>
            <a:ext cx="566181" cy="2462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94672C-4635-DC87-7A04-973A80A57EE1}"/>
              </a:ext>
            </a:extLst>
          </p:cNvPr>
          <p:cNvSpPr txBox="1"/>
          <p:nvPr/>
        </p:nvSpPr>
        <p:spPr>
          <a:xfrm>
            <a:off x="5690667" y="2367429"/>
            <a:ext cx="628698" cy="2462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2"/>
                </a:solidFill>
                <a:effectLst>
                  <a:glow rad="114300">
                    <a:schemeClr val="accent1">
                      <a:alpha val="40000"/>
                    </a:schemeClr>
                  </a:glow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736825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B923-C720-93B6-60AA-47EA1371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– Organizing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DB768-E7DD-682C-90D9-A118EA25D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Maintainability</a:t>
            </a:r>
          </a:p>
          <a:p>
            <a:pPr lvl="1"/>
            <a:r>
              <a:rPr lang="en-US" dirty="0"/>
              <a:t>Findability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can’t find it, you can’t fix or modify it</a:t>
            </a:r>
          </a:p>
        </p:txBody>
      </p:sp>
      <p:pic>
        <p:nvPicPr>
          <p:cNvPr id="11" name="Picture 10" descr="Doubtful man in pink background">
            <a:extLst>
              <a:ext uri="{FF2B5EF4-FFF2-40B4-BE49-F238E27FC236}">
                <a16:creationId xmlns:a16="http://schemas.microsoft.com/office/drawing/2014/main" id="{17BEC6C2-C642-609B-7F7F-663A0A075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16" y="3091197"/>
            <a:ext cx="3296499" cy="21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5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FB6758B-A0B3-4079-A60D-A9BBB0B0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54" y="857250"/>
            <a:ext cx="600789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868C9-29B7-E2BE-94EB-A2131311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26CCB-9768-DB94-EB1C-4D248E195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34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C81-B6B4-21F7-C1E8-B6CF25BA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Programming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32D48-7454-1C24-8FCA-7BA48D0F6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Unstructured (spaghetti code)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Structured (functions)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Object Oriented (objects)</a:t>
            </a:r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BEC4D0D-AAC2-56CB-9A12-B0B36450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86" y="1021215"/>
            <a:ext cx="1661790" cy="167315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5A10FEC-E3CF-82B8-F34B-29517E2D3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14" y="2694367"/>
            <a:ext cx="2228091" cy="18682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6DA2004-44A3-2687-96CF-69E1423A0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69" y="4621426"/>
            <a:ext cx="2655837" cy="173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4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C5A3-61D1-4482-8A1E-5456A235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8E9A2-4042-48CB-8B5C-C281C1D26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1 – Simple programming</a:t>
            </a:r>
          </a:p>
          <a:p>
            <a:pPr lvl="1"/>
            <a:r>
              <a:rPr lang="en-US" dirty="0"/>
              <a:t>All code in a single block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Stage 2 – Structured programming</a:t>
            </a:r>
          </a:p>
          <a:p>
            <a:pPr lvl="1"/>
            <a:r>
              <a:rPr lang="en-US" dirty="0"/>
              <a:t>Code is broken functional blocks, each with a specific job and a name</a:t>
            </a:r>
          </a:p>
          <a:p>
            <a:pPr lvl="1"/>
            <a:r>
              <a:rPr lang="en-US" dirty="0"/>
              <a:t>Call a function when you need to do that task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Stage 3 – Object Oriented Programming</a:t>
            </a:r>
          </a:p>
          <a:p>
            <a:pPr lvl="1"/>
            <a:r>
              <a:rPr lang="en-US" dirty="0"/>
              <a:t>Organize data and actions around the real-world object that the code is manipulating</a:t>
            </a:r>
          </a:p>
        </p:txBody>
      </p:sp>
    </p:spTree>
    <p:extLst>
      <p:ext uri="{BB962C8B-B14F-4D97-AF65-F5344CB8AC3E}">
        <p14:creationId xmlns:p14="http://schemas.microsoft.com/office/powerpoint/2010/main" val="3411040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08B05-C0FF-4AE5-AD22-30E380F23001}"/>
              </a:ext>
            </a:extLst>
          </p:cNvPr>
          <p:cNvSpPr txBox="1"/>
          <p:nvPr/>
        </p:nvSpPr>
        <p:spPr>
          <a:xfrm>
            <a:off x="1340428" y="2785180"/>
            <a:ext cx="520206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MethodName</a:t>
            </a:r>
            <a:r>
              <a:rPr lang="en-US" sz="2000" dirty="0"/>
              <a:t>(param1, param2, …)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95E04-2A68-488D-B9C8-709D9E5378DA}"/>
              </a:ext>
            </a:extLst>
          </p:cNvPr>
          <p:cNvSpPr txBox="1"/>
          <p:nvPr/>
        </p:nvSpPr>
        <p:spPr>
          <a:xfrm>
            <a:off x="1265613" y="2448514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Definition of method</a:t>
            </a: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C3CDE-C0DA-4ADB-BA76-AF1BEC346CC7}"/>
              </a:ext>
            </a:extLst>
          </p:cNvPr>
          <p:cNvSpPr txBox="1"/>
          <p:nvPr/>
        </p:nvSpPr>
        <p:spPr>
          <a:xfrm>
            <a:off x="1340428" y="4916417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method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F5FC5-4662-4D18-A915-1E7F722F6D08}"/>
              </a:ext>
            </a:extLst>
          </p:cNvPr>
          <p:cNvSpPr txBox="1"/>
          <p:nvPr/>
        </p:nvSpPr>
        <p:spPr>
          <a:xfrm>
            <a:off x="1340428" y="5299249"/>
            <a:ext cx="6163867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MethodName</a:t>
            </a:r>
            <a:r>
              <a:rPr lang="en-US" sz="2000" dirty="0"/>
              <a:t>(argument1, argument2,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6114E8-4AE9-4423-B81D-9B2892E8D58F}"/>
              </a:ext>
            </a:extLst>
          </p:cNvPr>
          <p:cNvCxnSpPr/>
          <p:nvPr/>
        </p:nvCxnSpPr>
        <p:spPr>
          <a:xfrm>
            <a:off x="4476404" y="4711654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EBB45E-0B44-401D-A0A9-AD42FE301443}"/>
              </a:ext>
            </a:extLst>
          </p:cNvPr>
          <p:cNvSpPr txBox="1"/>
          <p:nvPr/>
        </p:nvSpPr>
        <p:spPr>
          <a:xfrm>
            <a:off x="3807398" y="4381739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Value in program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10077F-F001-71E9-69FC-E2DD2921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B1E584-AF05-41DC-1DC1-4600D7FC1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is a Function inside of a Class</a:t>
            </a:r>
          </a:p>
          <a:p>
            <a:pPr lvl="1"/>
            <a:r>
              <a:rPr lang="en-US" dirty="0"/>
              <a:t>In C#, all functions are Methods</a:t>
            </a:r>
          </a:p>
        </p:txBody>
      </p:sp>
    </p:spTree>
    <p:extLst>
      <p:ext uri="{BB962C8B-B14F-4D97-AF65-F5344CB8AC3E}">
        <p14:creationId xmlns:p14="http://schemas.microsoft.com/office/powerpoint/2010/main" val="502597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08B05-C0FF-4AE5-AD22-30E380F23001}"/>
              </a:ext>
            </a:extLst>
          </p:cNvPr>
          <p:cNvSpPr txBox="1"/>
          <p:nvPr/>
        </p:nvSpPr>
        <p:spPr>
          <a:xfrm>
            <a:off x="1340428" y="2097925"/>
            <a:ext cx="562044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SetAppointment</a:t>
            </a:r>
            <a:r>
              <a:rPr lang="en-US" sz="2000" dirty="0"/>
              <a:t>(owner, datetime, …)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95E04-2A68-488D-B9C8-709D9E5378DA}"/>
              </a:ext>
            </a:extLst>
          </p:cNvPr>
          <p:cNvSpPr txBox="1"/>
          <p:nvPr/>
        </p:nvSpPr>
        <p:spPr>
          <a:xfrm>
            <a:off x="1265613" y="1761259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Definition of method</a:t>
            </a: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C3CDE-C0DA-4ADB-BA76-AF1BEC346CC7}"/>
              </a:ext>
            </a:extLst>
          </p:cNvPr>
          <p:cNvSpPr txBox="1"/>
          <p:nvPr/>
        </p:nvSpPr>
        <p:spPr>
          <a:xfrm>
            <a:off x="1340428" y="422916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method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F5FC5-4662-4D18-A915-1E7F722F6D08}"/>
              </a:ext>
            </a:extLst>
          </p:cNvPr>
          <p:cNvSpPr txBox="1"/>
          <p:nvPr/>
        </p:nvSpPr>
        <p:spPr>
          <a:xfrm>
            <a:off x="1340428" y="4611994"/>
            <a:ext cx="525336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SetAppoint</a:t>
            </a:r>
            <a:r>
              <a:rPr lang="en-US" sz="2000" dirty="0"/>
              <a:t>(DeVries, 7/7/2020,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6114E8-4AE9-4423-B81D-9B2892E8D58F}"/>
              </a:ext>
            </a:extLst>
          </p:cNvPr>
          <p:cNvCxnSpPr/>
          <p:nvPr/>
        </p:nvCxnSpPr>
        <p:spPr>
          <a:xfrm>
            <a:off x="3801163" y="4029656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EBB45E-0B44-401D-A0A9-AD42FE301443}"/>
              </a:ext>
            </a:extLst>
          </p:cNvPr>
          <p:cNvSpPr txBox="1"/>
          <p:nvPr/>
        </p:nvSpPr>
        <p:spPr>
          <a:xfrm>
            <a:off x="3190178" y="3699740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Value in program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D89BA3-163B-4942-A98F-9B55ED91A88D}"/>
              </a:ext>
            </a:extLst>
          </p:cNvPr>
          <p:cNvCxnSpPr/>
          <p:nvPr/>
        </p:nvCxnSpPr>
        <p:spPr>
          <a:xfrm>
            <a:off x="5430458" y="4029656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A3C6A4-609D-4D18-9B36-D3755C5D4FAD}"/>
              </a:ext>
            </a:extLst>
          </p:cNvPr>
          <p:cNvSpPr txBox="1"/>
          <p:nvPr/>
        </p:nvSpPr>
        <p:spPr>
          <a:xfrm>
            <a:off x="4819473" y="3699740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Value in program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4B726E-DC98-2F1F-384C-3BEF19F7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in 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43FD4A-3CA8-971D-D41E-5B8FCD86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34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44E-732C-DB89-498F-08E38059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– The thread of execution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CDF6-A4F0-9F8D-17F9-27F10EEDEE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8788" y="1020763"/>
          <a:ext cx="8118475" cy="5148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6F1B74AD-5781-1109-2D81-653A3E3A330A}"/>
              </a:ext>
            </a:extLst>
          </p:cNvPr>
          <p:cNvSpPr/>
          <p:nvPr/>
        </p:nvSpPr>
        <p:spPr bwMode="auto">
          <a:xfrm>
            <a:off x="331978" y="1549238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 thread of execution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718879-B827-1FB6-6E1A-947F49220A2A}"/>
              </a:ext>
            </a:extLst>
          </p:cNvPr>
          <p:cNvSpPr/>
          <p:nvPr/>
        </p:nvSpPr>
        <p:spPr bwMode="auto">
          <a:xfrm>
            <a:off x="620807" y="5060860"/>
            <a:ext cx="1967118" cy="12335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Void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Method a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3901595-88EF-CC49-718A-321214A48A3D}"/>
              </a:ext>
            </a:extLst>
          </p:cNvPr>
          <p:cNvSpPr/>
          <p:nvPr/>
        </p:nvSpPr>
        <p:spPr bwMode="auto">
          <a:xfrm>
            <a:off x="836762" y="4372170"/>
            <a:ext cx="560717" cy="62972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7AADF41-B701-9498-CB0A-63B0A5A2CA33}"/>
              </a:ext>
            </a:extLst>
          </p:cNvPr>
          <p:cNvSpPr/>
          <p:nvPr/>
        </p:nvSpPr>
        <p:spPr bwMode="auto">
          <a:xfrm rot="10800000">
            <a:off x="1775453" y="4372170"/>
            <a:ext cx="560717" cy="62972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FC2865-1669-A609-BF19-278FDC497D63}"/>
              </a:ext>
            </a:extLst>
          </p:cNvPr>
          <p:cNvSpPr/>
          <p:nvPr/>
        </p:nvSpPr>
        <p:spPr bwMode="auto">
          <a:xfrm>
            <a:off x="3489598" y="5220448"/>
            <a:ext cx="1967118" cy="12335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Type of 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 b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</a:rPr>
              <a:t>Return x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650586E-ACE9-81CF-8DEC-30FF97395936}"/>
              </a:ext>
            </a:extLst>
          </p:cNvPr>
          <p:cNvSpPr/>
          <p:nvPr/>
        </p:nvSpPr>
        <p:spPr bwMode="auto">
          <a:xfrm>
            <a:off x="3705553" y="4531758"/>
            <a:ext cx="560717" cy="62972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FB757E8-3C44-4A8C-61E3-B5786BA8B91F}"/>
              </a:ext>
            </a:extLst>
          </p:cNvPr>
          <p:cNvSpPr/>
          <p:nvPr/>
        </p:nvSpPr>
        <p:spPr bwMode="auto">
          <a:xfrm rot="10800000">
            <a:off x="4644244" y="4531758"/>
            <a:ext cx="560717" cy="62972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7583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6EA0-6C3E-D37C-EE50-8A53A946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C06F10-1064-34D4-5727-2195FB010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745313"/>
              </p:ext>
            </p:extLst>
          </p:nvPr>
        </p:nvGraphicFramePr>
        <p:xfrm>
          <a:off x="460376" y="1771262"/>
          <a:ext cx="63631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624">
                  <a:extLst>
                    <a:ext uri="{9D8B030D-6E8A-4147-A177-3AD203B41FA5}">
                      <a16:colId xmlns:a16="http://schemas.microsoft.com/office/drawing/2014/main" val="655872037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3581299101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4247493571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1837516164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22634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Subaru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Toyota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8284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C4EB91-8CE1-6DDE-E30B-E8280FBE9A6E}"/>
              </a:ext>
            </a:extLst>
          </p:cNvPr>
          <p:cNvSpPr txBox="1"/>
          <p:nvPr/>
        </p:nvSpPr>
        <p:spPr>
          <a:xfrm>
            <a:off x="460375" y="1323800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string[5] cars;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87710-5C17-4FD0-EE55-E652B5E9A2A5}"/>
              </a:ext>
            </a:extLst>
          </p:cNvPr>
          <p:cNvSpPr txBox="1"/>
          <p:nvPr/>
        </p:nvSpPr>
        <p:spPr>
          <a:xfrm>
            <a:off x="460375" y="3096883"/>
            <a:ext cx="4870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add a sixth element:</a:t>
            </a:r>
          </a:p>
          <a:p>
            <a:pPr marL="342900" indent="-342900">
              <a:buAutoNum type="arabicParenR"/>
            </a:pPr>
            <a:r>
              <a:rPr lang="en-US" dirty="0"/>
              <a:t>Create a new array of proper size</a:t>
            </a:r>
          </a:p>
          <a:p>
            <a:pPr marL="342900" indent="-342900">
              <a:buAutoNum type="arabicParenR"/>
            </a:pPr>
            <a:r>
              <a:rPr lang="en-US" dirty="0"/>
              <a:t>Copy elements from old array</a:t>
            </a:r>
          </a:p>
          <a:p>
            <a:pPr marL="342900" indent="-342900">
              <a:buAutoNum type="arabicParenR"/>
            </a:pPr>
            <a:r>
              <a:rPr lang="en-US" dirty="0"/>
              <a:t>Add new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4A0F0-F24D-52B3-7E9D-DD6663447DE1}"/>
              </a:ext>
            </a:extLst>
          </p:cNvPr>
          <p:cNvSpPr txBox="1"/>
          <p:nvPr/>
        </p:nvSpPr>
        <p:spPr>
          <a:xfrm>
            <a:off x="562592" y="227276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cars[0]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1695A-677E-E729-0D1B-BFD9B19E77B4}"/>
              </a:ext>
            </a:extLst>
          </p:cNvPr>
          <p:cNvSpPr txBox="1"/>
          <p:nvPr/>
        </p:nvSpPr>
        <p:spPr>
          <a:xfrm>
            <a:off x="2030676" y="225016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9BE5C-8E77-BFDC-6BC0-A70A55ACEA64}"/>
              </a:ext>
            </a:extLst>
          </p:cNvPr>
          <p:cNvSpPr txBox="1"/>
          <p:nvPr/>
        </p:nvSpPr>
        <p:spPr>
          <a:xfrm>
            <a:off x="3284974" y="225016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F05E8-D0B5-773A-8767-F7DF21B8BA07}"/>
              </a:ext>
            </a:extLst>
          </p:cNvPr>
          <p:cNvSpPr txBox="1"/>
          <p:nvPr/>
        </p:nvSpPr>
        <p:spPr>
          <a:xfrm>
            <a:off x="4539272" y="225016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883AC-6529-8001-E01E-77D2CBDDEC0A}"/>
              </a:ext>
            </a:extLst>
          </p:cNvPr>
          <p:cNvSpPr txBox="1"/>
          <p:nvPr/>
        </p:nvSpPr>
        <p:spPr>
          <a:xfrm>
            <a:off x="5793570" y="225016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AD16E45-568C-560A-2FFD-F67642F5D1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6286022"/>
              </p:ext>
            </p:extLst>
          </p:nvPr>
        </p:nvGraphicFramePr>
        <p:xfrm>
          <a:off x="460376" y="4589183"/>
          <a:ext cx="63631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624">
                  <a:extLst>
                    <a:ext uri="{9D8B030D-6E8A-4147-A177-3AD203B41FA5}">
                      <a16:colId xmlns:a16="http://schemas.microsoft.com/office/drawing/2014/main" val="655872037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3581299101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4247493571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1837516164"/>
                    </a:ext>
                  </a:extLst>
                </a:gridCol>
                <a:gridCol w="1272624">
                  <a:extLst>
                    <a:ext uri="{9D8B030D-6E8A-4147-A177-3AD203B41FA5}">
                      <a16:colId xmlns:a16="http://schemas.microsoft.com/office/drawing/2014/main" val="2263419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Subaru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Toyota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8284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4FD83BE-A46B-97F3-34C1-51AB14E4D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026373"/>
              </p:ext>
            </p:extLst>
          </p:nvPr>
        </p:nvGraphicFramePr>
        <p:xfrm>
          <a:off x="460374" y="5163360"/>
          <a:ext cx="76053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54">
                  <a:extLst>
                    <a:ext uri="{9D8B030D-6E8A-4147-A177-3AD203B41FA5}">
                      <a16:colId xmlns:a16="http://schemas.microsoft.com/office/drawing/2014/main" val="1981572795"/>
                    </a:ext>
                  </a:extLst>
                </a:gridCol>
                <a:gridCol w="1267554">
                  <a:extLst>
                    <a:ext uri="{9D8B030D-6E8A-4147-A177-3AD203B41FA5}">
                      <a16:colId xmlns:a16="http://schemas.microsoft.com/office/drawing/2014/main" val="3168462864"/>
                    </a:ext>
                  </a:extLst>
                </a:gridCol>
                <a:gridCol w="1267554">
                  <a:extLst>
                    <a:ext uri="{9D8B030D-6E8A-4147-A177-3AD203B41FA5}">
                      <a16:colId xmlns:a16="http://schemas.microsoft.com/office/drawing/2014/main" val="4103079926"/>
                    </a:ext>
                  </a:extLst>
                </a:gridCol>
                <a:gridCol w="1267554">
                  <a:extLst>
                    <a:ext uri="{9D8B030D-6E8A-4147-A177-3AD203B41FA5}">
                      <a16:colId xmlns:a16="http://schemas.microsoft.com/office/drawing/2014/main" val="3727313070"/>
                    </a:ext>
                  </a:extLst>
                </a:gridCol>
                <a:gridCol w="1267554">
                  <a:extLst>
                    <a:ext uri="{9D8B030D-6E8A-4147-A177-3AD203B41FA5}">
                      <a16:colId xmlns:a16="http://schemas.microsoft.com/office/drawing/2014/main" val="3724830751"/>
                    </a:ext>
                  </a:extLst>
                </a:gridCol>
                <a:gridCol w="1267554">
                  <a:extLst>
                    <a:ext uri="{9D8B030D-6E8A-4147-A177-3AD203B41FA5}">
                      <a16:colId xmlns:a16="http://schemas.microsoft.com/office/drawing/2014/main" val="2428468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Subaru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Mazda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Toyota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8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554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an Array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3FB720-CE22-9DE5-419A-2A6FB41B5CE3}"/>
              </a:ext>
            </a:extLst>
          </p:cNvPr>
          <p:cNvGrpSpPr/>
          <p:nvPr/>
        </p:nvGrpSpPr>
        <p:grpSpPr>
          <a:xfrm>
            <a:off x="580747" y="3148584"/>
            <a:ext cx="7827236" cy="319177"/>
            <a:chOff x="566274" y="3417892"/>
            <a:chExt cx="7827236" cy="31917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74FAED-3AB3-2001-61F9-2F613B882881}"/>
                </a:ext>
              </a:extLst>
            </p:cNvPr>
            <p:cNvSpPr/>
            <p:nvPr/>
          </p:nvSpPr>
          <p:spPr bwMode="auto">
            <a:xfrm>
              <a:off x="6452561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C3087C-0A8F-6BB7-3AF6-0D55DDC44F3F}"/>
                </a:ext>
              </a:extLst>
            </p:cNvPr>
            <p:cNvSpPr/>
            <p:nvPr/>
          </p:nvSpPr>
          <p:spPr bwMode="auto">
            <a:xfrm>
              <a:off x="5503661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F98DF7-1ED3-01B3-6721-FED61D75B9DA}"/>
                </a:ext>
              </a:extLst>
            </p:cNvPr>
            <p:cNvSpPr/>
            <p:nvPr/>
          </p:nvSpPr>
          <p:spPr bwMode="auto">
            <a:xfrm>
              <a:off x="4533186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AD9C51-9E23-F730-1CCB-D81F5215376C}"/>
                </a:ext>
              </a:extLst>
            </p:cNvPr>
            <p:cNvSpPr/>
            <p:nvPr/>
          </p:nvSpPr>
          <p:spPr bwMode="auto">
            <a:xfrm>
              <a:off x="3527805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ED8396-53A8-24D6-D024-A08B7834A40A}"/>
                </a:ext>
              </a:extLst>
            </p:cNvPr>
            <p:cNvSpPr/>
            <p:nvPr/>
          </p:nvSpPr>
          <p:spPr bwMode="auto">
            <a:xfrm>
              <a:off x="2554215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6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C937C1-43A3-FD15-7D54-24913263996D}"/>
                </a:ext>
              </a:extLst>
            </p:cNvPr>
            <p:cNvSpPr/>
            <p:nvPr/>
          </p:nvSpPr>
          <p:spPr bwMode="auto">
            <a:xfrm>
              <a:off x="1578632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D5F76D-01A2-5E17-BAE7-57EF2DE265B2}"/>
                </a:ext>
              </a:extLst>
            </p:cNvPr>
            <p:cNvSpPr/>
            <p:nvPr/>
          </p:nvSpPr>
          <p:spPr bwMode="auto">
            <a:xfrm>
              <a:off x="7461857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26567D-A774-ABC2-6906-B542136758C3}"/>
                </a:ext>
              </a:extLst>
            </p:cNvPr>
            <p:cNvSpPr/>
            <p:nvPr/>
          </p:nvSpPr>
          <p:spPr bwMode="auto">
            <a:xfrm>
              <a:off x="566274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6A2EF4-FD08-FAA2-F7FD-70F5650557FE}"/>
                </a:ext>
              </a:extLst>
            </p:cNvPr>
            <p:cNvSpPr/>
            <p:nvPr/>
          </p:nvSpPr>
          <p:spPr bwMode="auto">
            <a:xfrm>
              <a:off x="7444601" y="3417892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1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01054" y="235704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41595" y="233196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017940"/>
            <a:ext cx="5506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“Length” is number of elements in array </a:t>
            </a:r>
          </a:p>
          <a:p>
            <a:endParaRPr lang="en-US" dirty="0"/>
          </a:p>
          <a:p>
            <a:r>
              <a:rPr lang="en-US" dirty="0"/>
              <a:t>Loop will repeat Length/2 times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78326E-17E0-7BCF-0618-6D96249D44C7}"/>
              </a:ext>
            </a:extLst>
          </p:cNvPr>
          <p:cNvGrpSpPr/>
          <p:nvPr/>
        </p:nvGrpSpPr>
        <p:grpSpPr>
          <a:xfrm>
            <a:off x="560717" y="1467926"/>
            <a:ext cx="7815537" cy="646537"/>
            <a:chOff x="560717" y="1467926"/>
            <a:chExt cx="7815537" cy="6465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9C82D8-93EE-BD9D-AB50-939BCB863DCF}"/>
                </a:ext>
              </a:extLst>
            </p:cNvPr>
            <p:cNvSpPr/>
            <p:nvPr/>
          </p:nvSpPr>
          <p:spPr bwMode="auto">
            <a:xfrm>
              <a:off x="560717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4FE82-79DE-5236-7F04-8F11E9CAFE8C}"/>
                </a:ext>
              </a:extLst>
            </p:cNvPr>
            <p:cNvSpPr/>
            <p:nvPr/>
          </p:nvSpPr>
          <p:spPr bwMode="auto">
            <a:xfrm>
              <a:off x="1544129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17D510-0721-6CB9-1AD5-A8C953E1FE7F}"/>
                </a:ext>
              </a:extLst>
            </p:cNvPr>
            <p:cNvSpPr/>
            <p:nvPr/>
          </p:nvSpPr>
          <p:spPr bwMode="auto">
            <a:xfrm>
              <a:off x="2527541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793FFF-076F-594F-2648-47D4D95D085E}"/>
                </a:ext>
              </a:extLst>
            </p:cNvPr>
            <p:cNvSpPr/>
            <p:nvPr/>
          </p:nvSpPr>
          <p:spPr bwMode="auto">
            <a:xfrm>
              <a:off x="3510953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4496C2-B11C-5349-F340-6D5348E86FB2}"/>
                </a:ext>
              </a:extLst>
            </p:cNvPr>
            <p:cNvSpPr/>
            <p:nvPr/>
          </p:nvSpPr>
          <p:spPr bwMode="auto">
            <a:xfrm>
              <a:off x="4494365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52D704-6EF6-8A9D-3A87-AAEFA7922F5B}"/>
                </a:ext>
              </a:extLst>
            </p:cNvPr>
            <p:cNvSpPr/>
            <p:nvPr/>
          </p:nvSpPr>
          <p:spPr bwMode="auto">
            <a:xfrm>
              <a:off x="5477777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2A51BE-0361-F3BA-3D70-5A3EF30D932A}"/>
                </a:ext>
              </a:extLst>
            </p:cNvPr>
            <p:cNvSpPr/>
            <p:nvPr/>
          </p:nvSpPr>
          <p:spPr bwMode="auto">
            <a:xfrm>
              <a:off x="6461189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3316CB-146C-4C2B-FC10-98F54190420F}"/>
                </a:ext>
              </a:extLst>
            </p:cNvPr>
            <p:cNvSpPr/>
            <p:nvPr/>
          </p:nvSpPr>
          <p:spPr bwMode="auto">
            <a:xfrm>
              <a:off x="7444601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BADBA7-C46D-F1EE-C565-5C41601C67E0}"/>
                </a:ext>
              </a:extLst>
            </p:cNvPr>
            <p:cNvSpPr txBox="1"/>
            <p:nvPr/>
          </p:nvSpPr>
          <p:spPr>
            <a:xfrm>
              <a:off x="852457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5E4C4E-A542-8C81-0865-C474ECAEF238}"/>
                </a:ext>
              </a:extLst>
            </p:cNvPr>
            <p:cNvSpPr txBox="1"/>
            <p:nvPr/>
          </p:nvSpPr>
          <p:spPr>
            <a:xfrm>
              <a:off x="7736341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775CC-3077-B0B4-D4F9-2610459C31BB}"/>
                </a:ext>
              </a:extLst>
            </p:cNvPr>
            <p:cNvSpPr txBox="1"/>
            <p:nvPr/>
          </p:nvSpPr>
          <p:spPr>
            <a:xfrm>
              <a:off x="1801054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7218F9-34D5-E137-1370-3B5057131DD7}"/>
                </a:ext>
              </a:extLst>
            </p:cNvPr>
            <p:cNvSpPr txBox="1"/>
            <p:nvPr/>
          </p:nvSpPr>
          <p:spPr>
            <a:xfrm>
              <a:off x="2749651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FB0721-441F-C0AE-E4FE-75B30E473D15}"/>
                </a:ext>
              </a:extLst>
            </p:cNvPr>
            <p:cNvSpPr txBox="1"/>
            <p:nvPr/>
          </p:nvSpPr>
          <p:spPr>
            <a:xfrm>
              <a:off x="3698248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AE38CD-EFA4-9917-AF79-9BF3370C3679}"/>
                </a:ext>
              </a:extLst>
            </p:cNvPr>
            <p:cNvSpPr txBox="1"/>
            <p:nvPr/>
          </p:nvSpPr>
          <p:spPr>
            <a:xfrm>
              <a:off x="4646845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BECE7E-D2D7-7E86-DBC9-9EE5A436E3CC}"/>
                </a:ext>
              </a:extLst>
            </p:cNvPr>
            <p:cNvSpPr txBox="1"/>
            <p:nvPr/>
          </p:nvSpPr>
          <p:spPr>
            <a:xfrm>
              <a:off x="5595442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A19D5-9044-EB7C-C75B-A5826FE54FD5}"/>
                </a:ext>
              </a:extLst>
            </p:cNvPr>
            <p:cNvSpPr txBox="1"/>
            <p:nvPr/>
          </p:nvSpPr>
          <p:spPr>
            <a:xfrm>
              <a:off x="6715794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016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an Array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74FAED-3AB3-2001-61F9-2F613B882881}"/>
              </a:ext>
            </a:extLst>
          </p:cNvPr>
          <p:cNvSpPr/>
          <p:nvPr/>
        </p:nvSpPr>
        <p:spPr bwMode="auto">
          <a:xfrm>
            <a:off x="6498784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3087C-0A8F-6BB7-3AF6-0D55DDC44F3F}"/>
              </a:ext>
            </a:extLst>
          </p:cNvPr>
          <p:cNvSpPr/>
          <p:nvPr/>
        </p:nvSpPr>
        <p:spPr bwMode="auto">
          <a:xfrm>
            <a:off x="5511784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98DF7-1ED3-01B3-6721-FED61D75B9DA}"/>
              </a:ext>
            </a:extLst>
          </p:cNvPr>
          <p:cNvSpPr/>
          <p:nvPr/>
        </p:nvSpPr>
        <p:spPr bwMode="auto">
          <a:xfrm>
            <a:off x="4534959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D9C51-9E23-F730-1CCB-D81F5215376C}"/>
              </a:ext>
            </a:extLst>
          </p:cNvPr>
          <p:cNvSpPr/>
          <p:nvPr/>
        </p:nvSpPr>
        <p:spPr bwMode="auto">
          <a:xfrm>
            <a:off x="3542278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D8396-53A8-24D6-D024-A08B7834A40A}"/>
              </a:ext>
            </a:extLst>
          </p:cNvPr>
          <p:cNvSpPr/>
          <p:nvPr/>
        </p:nvSpPr>
        <p:spPr bwMode="auto">
          <a:xfrm>
            <a:off x="2562338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37C1-43A3-FD15-7D54-24913263996D}"/>
              </a:ext>
            </a:extLst>
          </p:cNvPr>
          <p:cNvSpPr/>
          <p:nvPr/>
        </p:nvSpPr>
        <p:spPr bwMode="auto">
          <a:xfrm>
            <a:off x="1580405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D5F76D-01A2-5E17-BAE7-57EF2DE265B2}"/>
              </a:ext>
            </a:extLst>
          </p:cNvPr>
          <p:cNvSpPr/>
          <p:nvPr/>
        </p:nvSpPr>
        <p:spPr bwMode="auto">
          <a:xfrm>
            <a:off x="7476330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6567D-A774-ABC2-6906-B542136758C3}"/>
              </a:ext>
            </a:extLst>
          </p:cNvPr>
          <p:cNvSpPr/>
          <p:nvPr/>
        </p:nvSpPr>
        <p:spPr bwMode="auto">
          <a:xfrm>
            <a:off x="580747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6A2EF4-FD08-FAA2-F7FD-70F5650557FE}"/>
              </a:ext>
            </a:extLst>
          </p:cNvPr>
          <p:cNvSpPr/>
          <p:nvPr/>
        </p:nvSpPr>
        <p:spPr bwMode="auto">
          <a:xfrm>
            <a:off x="7471774" y="333908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01054" y="254754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41595" y="252246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208440"/>
            <a:ext cx="61606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 =“Length” is number of elements in array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Index of last element is n-1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should repeat n/2 times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78326E-17E0-7BCF-0618-6D96249D44C7}"/>
              </a:ext>
            </a:extLst>
          </p:cNvPr>
          <p:cNvGrpSpPr/>
          <p:nvPr/>
        </p:nvGrpSpPr>
        <p:grpSpPr>
          <a:xfrm>
            <a:off x="560717" y="1658426"/>
            <a:ext cx="7815537" cy="646537"/>
            <a:chOff x="560717" y="1467926"/>
            <a:chExt cx="7815537" cy="6465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9C82D8-93EE-BD9D-AB50-939BCB863DCF}"/>
                </a:ext>
              </a:extLst>
            </p:cNvPr>
            <p:cNvSpPr/>
            <p:nvPr/>
          </p:nvSpPr>
          <p:spPr bwMode="auto">
            <a:xfrm>
              <a:off x="560717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4FE82-79DE-5236-7F04-8F11E9CAFE8C}"/>
                </a:ext>
              </a:extLst>
            </p:cNvPr>
            <p:cNvSpPr/>
            <p:nvPr/>
          </p:nvSpPr>
          <p:spPr bwMode="auto">
            <a:xfrm>
              <a:off x="1544129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17D510-0721-6CB9-1AD5-A8C953E1FE7F}"/>
                </a:ext>
              </a:extLst>
            </p:cNvPr>
            <p:cNvSpPr/>
            <p:nvPr/>
          </p:nvSpPr>
          <p:spPr bwMode="auto">
            <a:xfrm>
              <a:off x="2527541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793FFF-076F-594F-2648-47D4D95D085E}"/>
                </a:ext>
              </a:extLst>
            </p:cNvPr>
            <p:cNvSpPr/>
            <p:nvPr/>
          </p:nvSpPr>
          <p:spPr bwMode="auto">
            <a:xfrm>
              <a:off x="3510953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4496C2-B11C-5349-F340-6D5348E86FB2}"/>
                </a:ext>
              </a:extLst>
            </p:cNvPr>
            <p:cNvSpPr/>
            <p:nvPr/>
          </p:nvSpPr>
          <p:spPr bwMode="auto">
            <a:xfrm>
              <a:off x="4494365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52D704-6EF6-8A9D-3A87-AAEFA7922F5B}"/>
                </a:ext>
              </a:extLst>
            </p:cNvPr>
            <p:cNvSpPr/>
            <p:nvPr/>
          </p:nvSpPr>
          <p:spPr bwMode="auto">
            <a:xfrm>
              <a:off x="5477777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2A51BE-0361-F3BA-3D70-5A3EF30D932A}"/>
                </a:ext>
              </a:extLst>
            </p:cNvPr>
            <p:cNvSpPr/>
            <p:nvPr/>
          </p:nvSpPr>
          <p:spPr bwMode="auto">
            <a:xfrm>
              <a:off x="6461189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3316CB-146C-4C2B-FC10-98F54190420F}"/>
                </a:ext>
              </a:extLst>
            </p:cNvPr>
            <p:cNvSpPr/>
            <p:nvPr/>
          </p:nvSpPr>
          <p:spPr bwMode="auto">
            <a:xfrm>
              <a:off x="7444601" y="1467926"/>
              <a:ext cx="931653" cy="3191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Verdana" pitchFamily="34" charset="0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BADBA7-C46D-F1EE-C565-5C41601C67E0}"/>
                </a:ext>
              </a:extLst>
            </p:cNvPr>
            <p:cNvSpPr txBox="1"/>
            <p:nvPr/>
          </p:nvSpPr>
          <p:spPr>
            <a:xfrm>
              <a:off x="852457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5E4C4E-A542-8C81-0865-C474ECAEF238}"/>
                </a:ext>
              </a:extLst>
            </p:cNvPr>
            <p:cNvSpPr txBox="1"/>
            <p:nvPr/>
          </p:nvSpPr>
          <p:spPr>
            <a:xfrm>
              <a:off x="7736341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775CC-3077-B0B4-D4F9-2610459C31BB}"/>
                </a:ext>
              </a:extLst>
            </p:cNvPr>
            <p:cNvSpPr txBox="1"/>
            <p:nvPr/>
          </p:nvSpPr>
          <p:spPr>
            <a:xfrm>
              <a:off x="1801054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7218F9-34D5-E137-1370-3B5057131DD7}"/>
                </a:ext>
              </a:extLst>
            </p:cNvPr>
            <p:cNvSpPr txBox="1"/>
            <p:nvPr/>
          </p:nvSpPr>
          <p:spPr>
            <a:xfrm>
              <a:off x="2749651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FB0721-441F-C0AE-E4FE-75B30E473D15}"/>
                </a:ext>
              </a:extLst>
            </p:cNvPr>
            <p:cNvSpPr txBox="1"/>
            <p:nvPr/>
          </p:nvSpPr>
          <p:spPr>
            <a:xfrm>
              <a:off x="3698248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AE38CD-EFA4-9917-AF79-9BF3370C3679}"/>
                </a:ext>
              </a:extLst>
            </p:cNvPr>
            <p:cNvSpPr txBox="1"/>
            <p:nvPr/>
          </p:nvSpPr>
          <p:spPr>
            <a:xfrm>
              <a:off x="4646845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BECE7E-D2D7-7E86-DBC9-9EE5A436E3CC}"/>
                </a:ext>
              </a:extLst>
            </p:cNvPr>
            <p:cNvSpPr txBox="1"/>
            <p:nvPr/>
          </p:nvSpPr>
          <p:spPr>
            <a:xfrm>
              <a:off x="5595442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A19D5-9044-EB7C-C75B-A5826FE54FD5}"/>
                </a:ext>
              </a:extLst>
            </p:cNvPr>
            <p:cNvSpPr txBox="1"/>
            <p:nvPr/>
          </p:nvSpPr>
          <p:spPr>
            <a:xfrm>
              <a:off x="6715794" y="174513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C0589B9-2D0F-4038-F535-F86A48E62E9C}"/>
              </a:ext>
            </a:extLst>
          </p:cNvPr>
          <p:cNvSpPr txBox="1"/>
          <p:nvPr/>
        </p:nvSpPr>
        <p:spPr>
          <a:xfrm>
            <a:off x="460375" y="91774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/>
              <a:t> &lt; n</a:t>
            </a:r>
            <a:r>
              <a:rPr lang="en-US" dirty="0"/>
              <a:t>/2;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8C2D57-B277-0BE3-2670-1C08A43F2BB1}"/>
              </a:ext>
            </a:extLst>
          </p:cNvPr>
          <p:cNvSpPr txBox="1"/>
          <p:nvPr/>
        </p:nvSpPr>
        <p:spPr>
          <a:xfrm>
            <a:off x="7316354" y="129051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(n-1)-i)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36B2B7-0092-485E-DC35-4284048E5E44}"/>
              </a:ext>
            </a:extLst>
          </p:cNvPr>
          <p:cNvSpPr txBox="1"/>
          <p:nvPr/>
        </p:nvSpPr>
        <p:spPr>
          <a:xfrm>
            <a:off x="868446" y="129051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8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670AC3-F643-3611-5385-3A70F932997C}"/>
              </a:ext>
            </a:extLst>
          </p:cNvPr>
          <p:cNvSpPr/>
          <p:nvPr/>
        </p:nvSpPr>
        <p:spPr>
          <a:xfrm>
            <a:off x="4571998" y="4527413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12600A-2071-9C80-1B92-A2327254E753}"/>
              </a:ext>
            </a:extLst>
          </p:cNvPr>
          <p:cNvSpPr/>
          <p:nvPr/>
        </p:nvSpPr>
        <p:spPr>
          <a:xfrm>
            <a:off x="4571999" y="3640349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F65B2F-393D-4BDF-A7FE-97FE2731F840}"/>
              </a:ext>
            </a:extLst>
          </p:cNvPr>
          <p:cNvSpPr/>
          <p:nvPr/>
        </p:nvSpPr>
        <p:spPr>
          <a:xfrm>
            <a:off x="1118935" y="3693591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E4EA9-B998-44C2-A4B6-59AECB27C12B}"/>
              </a:ext>
            </a:extLst>
          </p:cNvPr>
          <p:cNvSpPr/>
          <p:nvPr/>
        </p:nvSpPr>
        <p:spPr>
          <a:xfrm>
            <a:off x="1118935" y="4556297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177A41-36FD-426C-95CC-2F1114BA0152}"/>
              </a:ext>
            </a:extLst>
          </p:cNvPr>
          <p:cNvSpPr/>
          <p:nvPr/>
        </p:nvSpPr>
        <p:spPr>
          <a:xfrm>
            <a:off x="1118935" y="2794790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6E676-6281-4354-BC83-C36AF7B3D8AA}"/>
              </a:ext>
            </a:extLst>
          </p:cNvPr>
          <p:cNvSpPr/>
          <p:nvPr/>
        </p:nvSpPr>
        <p:spPr>
          <a:xfrm>
            <a:off x="4572000" y="2746935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B1A46-14DC-42CC-A73D-0A2D217A8D0F}"/>
              </a:ext>
            </a:extLst>
          </p:cNvPr>
          <p:cNvSpPr txBox="1"/>
          <p:nvPr/>
        </p:nvSpPr>
        <p:spPr>
          <a:xfrm>
            <a:off x="1588168" y="2470836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926C5C-0E4B-4D90-8C3F-D7279B5CF801}"/>
              </a:ext>
            </a:extLst>
          </p:cNvPr>
          <p:cNvSpPr/>
          <p:nvPr/>
        </p:nvSpPr>
        <p:spPr>
          <a:xfrm>
            <a:off x="4704347" y="3693591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Monday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E52402-5683-48A9-81A7-D708633CDABD}"/>
              </a:ext>
            </a:extLst>
          </p:cNvPr>
          <p:cNvSpPr/>
          <p:nvPr/>
        </p:nvSpPr>
        <p:spPr>
          <a:xfrm>
            <a:off x="4704347" y="4575347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Tuesday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9A97E1-F156-417C-84F0-CA19E15DE722}"/>
              </a:ext>
            </a:extLst>
          </p:cNvPr>
          <p:cNvSpPr/>
          <p:nvPr/>
        </p:nvSpPr>
        <p:spPr>
          <a:xfrm>
            <a:off x="4704347" y="2794790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92E8B2-DD36-47AD-B048-F3B10FFDF34C}"/>
              </a:ext>
            </a:extLst>
          </p:cNvPr>
          <p:cNvSpPr/>
          <p:nvPr/>
        </p:nvSpPr>
        <p:spPr>
          <a:xfrm>
            <a:off x="6388765" y="3693591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4A382C-D0FA-46DE-8207-7442927D8A82}"/>
              </a:ext>
            </a:extLst>
          </p:cNvPr>
          <p:cNvSpPr/>
          <p:nvPr/>
        </p:nvSpPr>
        <p:spPr>
          <a:xfrm>
            <a:off x="6388765" y="4575347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251C85-3EE7-4A23-9CD3-F180D980BD1D}"/>
              </a:ext>
            </a:extLst>
          </p:cNvPr>
          <p:cNvSpPr/>
          <p:nvPr/>
        </p:nvSpPr>
        <p:spPr>
          <a:xfrm>
            <a:off x="6388765" y="2794790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D00E5-D45E-4CFA-AC91-E2E9FFD26C7E}"/>
              </a:ext>
            </a:extLst>
          </p:cNvPr>
          <p:cNvSpPr txBox="1"/>
          <p:nvPr/>
        </p:nvSpPr>
        <p:spPr>
          <a:xfrm>
            <a:off x="5811022" y="2470836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Dictionary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F8ACB3-47AE-3468-4A3A-3FC054C3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D0BFA-42FB-0999-3E82-B7E23B7F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hold groups of data items of the same type</a:t>
            </a:r>
          </a:p>
        </p:txBody>
      </p:sp>
    </p:spTree>
    <p:extLst>
      <p:ext uri="{BB962C8B-B14F-4D97-AF65-F5344CB8AC3E}">
        <p14:creationId xmlns:p14="http://schemas.microsoft.com/office/powerpoint/2010/main" val="98164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E4C3-8E9B-4625-D892-1F6A7014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8DD1B-9B00-4869-6016-6E4BCC5F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273291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BD04-E23A-A73A-ADE3-8C584AB1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Good Programming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EA83B07D-49DB-E05B-3154-915BD632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00" y="4384110"/>
            <a:ext cx="2828844" cy="198019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16B611-051B-D460-BC30-A9674D850F95}"/>
              </a:ext>
            </a:extLst>
          </p:cNvPr>
          <p:cNvSpPr txBox="1"/>
          <p:nvPr/>
        </p:nvSpPr>
        <p:spPr>
          <a:xfrm>
            <a:off x="460375" y="3117716"/>
            <a:ext cx="8119156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2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Absolute Control!!</a:t>
            </a:r>
          </a:p>
        </p:txBody>
      </p:sp>
      <p:pic>
        <p:nvPicPr>
          <p:cNvPr id="8" name="Picture 7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C02CAA2D-2643-A648-D605-680A1A047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892836"/>
            <a:ext cx="2917663" cy="20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7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61633D-A3C7-DE8C-B782-288210D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data to a method using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1C14D7-744C-8891-3509-00A698FA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public void </a:t>
            </a:r>
            <a:r>
              <a:rPr lang="en-US" sz="20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UpdateUserInfo</a:t>
            </a: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(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int id, string username,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firstName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lastName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addressLine1, string addressLine2, string addressLine3, string addressLine3, string addressLine4, string city, string postcode, string region, string country,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homePhone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workPhone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mobilePhone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personalEmail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</a:t>
            </a:r>
            <a:r>
              <a:rPr lang="en-US" sz="20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workEmail</a:t>
            </a:r>
            <a:r>
              <a:rPr lang="en-US" sz="20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, string notes</a:t>
            </a: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    // ### implementation omitted ###</a:t>
            </a:r>
          </a:p>
          <a:p>
            <a:pPr marL="0" indent="0">
              <a:buNone/>
            </a:pPr>
            <a:r>
              <a:rPr lang="en-US" sz="2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5275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876F-9786-FFBC-C015-36C91D4B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A5A0-3B43-E82E-173A-D5E889BEB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UserInfo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{</a:t>
            </a:r>
          </a:p>
          <a:p>
            <a:pPr marL="0" indent="0">
              <a:buNone/>
            </a:pPr>
            <a:r>
              <a:rPr lang="en-US" sz="1400" dirty="0"/>
              <a:t>    public int Id { </a:t>
            </a:r>
            <a:r>
              <a:rPr lang="en-US" sz="1400" dirty="0" err="1"/>
              <a:t>get;set</a:t>
            </a:r>
            <a:r>
              <a:rPr lang="en-US" sz="1400" dirty="0"/>
              <a:t>; } </a:t>
            </a:r>
          </a:p>
          <a:p>
            <a:pPr marL="0" indent="0">
              <a:buNone/>
            </a:pPr>
            <a:r>
              <a:rPr lang="en-US" sz="1400" dirty="0"/>
              <a:t>    public string Username { get; set; } </a:t>
            </a:r>
          </a:p>
          <a:p>
            <a:pPr marL="0" indent="0">
              <a:buNone/>
            </a:pPr>
            <a:r>
              <a:rPr lang="en-US" sz="1400" dirty="0"/>
              <a:t>    public string FirstName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LastName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AddressLine1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AddressLine2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AddressLine3 { get; set; } </a:t>
            </a:r>
          </a:p>
          <a:p>
            <a:pPr marL="0" indent="0">
              <a:buNone/>
            </a:pPr>
            <a:r>
              <a:rPr lang="en-US" sz="1400" dirty="0"/>
              <a:t>    public string AddressLine4 { get; set; } </a:t>
            </a:r>
          </a:p>
          <a:p>
            <a:pPr marL="0" indent="0">
              <a:buNone/>
            </a:pPr>
            <a:r>
              <a:rPr lang="en-US" sz="1400" dirty="0"/>
              <a:t>    public string City { get; set; } </a:t>
            </a:r>
          </a:p>
          <a:p>
            <a:pPr marL="0" indent="0">
              <a:buNone/>
            </a:pPr>
            <a:r>
              <a:rPr lang="en-US" sz="1400" dirty="0"/>
              <a:t>    public string Region { get; set; } </a:t>
            </a:r>
          </a:p>
          <a:p>
            <a:pPr marL="0" indent="0">
              <a:buNone/>
            </a:pPr>
            <a:r>
              <a:rPr lang="en-US" sz="1400" dirty="0"/>
              <a:t>    public string Country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HomePhone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WorkPhone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MobilePhone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PersonalEmail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WorkEmail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Notes { get; set; } 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9018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77C1-DF4E-897E-7847-33C59EBF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ey shelf with compartments&#10;&#10;Description automatically generated with medium confidence">
            <a:extLst>
              <a:ext uri="{FF2B5EF4-FFF2-40B4-BE49-F238E27FC236}">
                <a16:creationId xmlns:a16="http://schemas.microsoft.com/office/drawing/2014/main" id="{2BF0960C-93DB-25A8-CA02-E7541912E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428" y="828135"/>
            <a:ext cx="5881144" cy="5481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947A12-6AA8-7A98-D23F-57DA7708D1C0}"/>
              </a:ext>
            </a:extLst>
          </p:cNvPr>
          <p:cNvSpPr txBox="1"/>
          <p:nvPr/>
        </p:nvSpPr>
        <p:spPr>
          <a:xfrm>
            <a:off x="3985404" y="229462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UserInfo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19F77-6785-BD26-28CD-9E979613B3C5}"/>
              </a:ext>
            </a:extLst>
          </p:cNvPr>
          <p:cNvSpPr txBox="1"/>
          <p:nvPr/>
        </p:nvSpPr>
        <p:spPr>
          <a:xfrm>
            <a:off x="2628651" y="3684278"/>
            <a:ext cx="3273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74663-AC1D-C579-C1F6-A54BEE763573}"/>
              </a:ext>
            </a:extLst>
          </p:cNvPr>
          <p:cNvSpPr txBox="1"/>
          <p:nvPr/>
        </p:nvSpPr>
        <p:spPr>
          <a:xfrm>
            <a:off x="2955985" y="3568862"/>
            <a:ext cx="8547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UserName</a:t>
            </a:r>
            <a:endParaRPr lang="en-US" sz="9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A39D0-ABBD-22A1-CAA6-585DC1582CB0}"/>
              </a:ext>
            </a:extLst>
          </p:cNvPr>
          <p:cNvSpPr txBox="1"/>
          <p:nvPr/>
        </p:nvSpPr>
        <p:spPr>
          <a:xfrm>
            <a:off x="3558043" y="3516473"/>
            <a:ext cx="8531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FirstName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45EEB-B621-A312-D254-C712404848E7}"/>
              </a:ext>
            </a:extLst>
          </p:cNvPr>
          <p:cNvSpPr txBox="1"/>
          <p:nvPr/>
        </p:nvSpPr>
        <p:spPr>
          <a:xfrm>
            <a:off x="4221045" y="3401057"/>
            <a:ext cx="830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LastName</a:t>
            </a:r>
            <a:endParaRPr lang="en-US" sz="9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58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3688-039A-752C-5DDE-E587C653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Instantiate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B089-66EB-9C29-0393-6A8C234A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err="1"/>
              <a:t>UserInfo</a:t>
            </a:r>
            <a:r>
              <a:rPr lang="en-US" sz="3600" dirty="0"/>
              <a:t> </a:t>
            </a:r>
            <a:r>
              <a:rPr lang="en-US" sz="3600" dirty="0" err="1"/>
              <a:t>userInfo</a:t>
            </a:r>
            <a:r>
              <a:rPr lang="en-US" sz="3600" dirty="0"/>
              <a:t> = new </a:t>
            </a:r>
            <a:r>
              <a:rPr lang="en-US" sz="3600" dirty="0" err="1"/>
              <a:t>UserInfo</a:t>
            </a:r>
            <a:r>
              <a:rPr lang="en-US" sz="36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662593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6B8B-061B-CA4D-456F-BCBCFBD1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53AF-24BB-9189-D297-7E253A91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public void </a:t>
            </a:r>
            <a:r>
              <a:rPr lang="en-US" sz="24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UpdateUserInfo</a:t>
            </a: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(</a:t>
            </a:r>
            <a:r>
              <a:rPr lang="en-US" sz="24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UserInfo</a:t>
            </a:r>
            <a:r>
              <a:rPr lang="en-US" sz="2400" dirty="0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MS UI Gothic" panose="020B0600070205080204" pitchFamily="34" charset="-128"/>
                <a:ea typeface="MS UI Gothic" panose="020B0600070205080204" pitchFamily="34" charset="-128"/>
              </a:rPr>
              <a:t>userInfo</a:t>
            </a: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    // ### implementation omitted ###</a:t>
            </a:r>
          </a:p>
          <a:p>
            <a:pPr marL="0" indent="0">
              <a:buNone/>
            </a:pPr>
            <a:r>
              <a:rPr lang="en-US" sz="2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D2010-D471-F558-3F46-8C3A97DB0936}"/>
              </a:ext>
            </a:extLst>
          </p:cNvPr>
          <p:cNvSpPr txBox="1"/>
          <p:nvPr/>
        </p:nvSpPr>
        <p:spPr>
          <a:xfrm>
            <a:off x="681487" y="3648974"/>
            <a:ext cx="3523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using dot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userInfo.Id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userInfo.UserName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02510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7575A-587A-61D3-A55B-521EE236F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8DF6-CED6-1F94-C02B-66A2DDF8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can include </a:t>
            </a:r>
            <a:r>
              <a:rPr lang="en-US"/>
              <a:t>other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3F23-37D9-AC2F-74AD-177689A0F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public class </a:t>
            </a:r>
            <a:r>
              <a:rPr lang="en-US" sz="1400" dirty="0" err="1"/>
              <a:t>UserInfo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{</a:t>
            </a:r>
          </a:p>
          <a:p>
            <a:pPr marL="0" indent="0">
              <a:buNone/>
            </a:pPr>
            <a:r>
              <a:rPr lang="en-US" sz="1400" dirty="0"/>
              <a:t>    public int Id { </a:t>
            </a:r>
            <a:r>
              <a:rPr lang="en-US" sz="1400" dirty="0" err="1"/>
              <a:t>get;set</a:t>
            </a:r>
            <a:r>
              <a:rPr lang="en-US" sz="1400" dirty="0"/>
              <a:t>; } </a:t>
            </a:r>
          </a:p>
          <a:p>
            <a:pPr marL="0" indent="0">
              <a:buNone/>
            </a:pPr>
            <a:r>
              <a:rPr lang="en-US" sz="1400" dirty="0"/>
              <a:t>    public string Username { get; set; } </a:t>
            </a:r>
          </a:p>
          <a:p>
            <a:pPr marL="0" indent="0">
              <a:buNone/>
            </a:pPr>
            <a:r>
              <a:rPr lang="en-US" sz="1400" dirty="0"/>
              <a:t>    public string FirstName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LastName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    public Address </a:t>
            </a:r>
            <a:r>
              <a:rPr lang="en-US" sz="1400" dirty="0" err="1"/>
              <a:t>address</a:t>
            </a:r>
            <a:r>
              <a:rPr lang="en-US" sz="1400" dirty="0"/>
              <a:t> {get; set;}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HomePhone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WorkPhone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MobilePhone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PersonalEmail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</a:t>
            </a:r>
            <a:r>
              <a:rPr lang="en-US" sz="1400" dirty="0" err="1"/>
              <a:t>WorkEmail</a:t>
            </a:r>
            <a:r>
              <a:rPr lang="en-US" sz="1400" dirty="0"/>
              <a:t> { get; set; } </a:t>
            </a:r>
          </a:p>
          <a:p>
            <a:pPr marL="0" indent="0">
              <a:buNone/>
            </a:pPr>
            <a:r>
              <a:rPr lang="en-US" sz="1400" dirty="0"/>
              <a:t>    public string Notes { get; set; } 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A1952-8AA1-F7E9-CF71-EEBE4B620BA8}"/>
              </a:ext>
            </a:extLst>
          </p:cNvPr>
          <p:cNvSpPr txBox="1"/>
          <p:nvPr/>
        </p:nvSpPr>
        <p:spPr>
          <a:xfrm>
            <a:off x="4981492" y="966787"/>
            <a:ext cx="339952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Public Class Address</a:t>
            </a:r>
          </a:p>
          <a:p>
            <a:pPr marL="0" indent="0">
              <a:buNone/>
            </a:pPr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 marL="0" indent="0">
              <a:buNone/>
            </a:pPr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    public string AddressLine1 { get; set; } </a:t>
            </a:r>
          </a:p>
          <a:p>
            <a:pPr marL="0" indent="0">
              <a:buNone/>
            </a:pPr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    public string AddressLine2 { get; set; } </a:t>
            </a:r>
          </a:p>
          <a:p>
            <a:pPr marL="0" indent="0">
              <a:buNone/>
            </a:pPr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    public string AddressLine3 { get; set; } </a:t>
            </a:r>
          </a:p>
          <a:p>
            <a:pPr marL="0" indent="0">
              <a:buNone/>
            </a:pPr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    public string AddressLine4 { get; set; } </a:t>
            </a:r>
          </a:p>
          <a:p>
            <a:pPr marL="0" indent="0">
              <a:buNone/>
            </a:pPr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    public string City { get; set; } </a:t>
            </a:r>
          </a:p>
          <a:p>
            <a:pPr marL="0" indent="0">
              <a:buNone/>
            </a:pPr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    public string Region { get; set; } </a:t>
            </a:r>
          </a:p>
          <a:p>
            <a:pPr marL="0" indent="0">
              <a:buNone/>
            </a:pPr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    public string Country { get; set; } </a:t>
            </a:r>
          </a:p>
          <a:p>
            <a:pPr marL="0" indent="0">
              <a:buNone/>
            </a:pPr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  <a:p>
            <a:endParaRPr lang="en-US" sz="14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30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easure&#10;&#10;Description automatically generated">
            <a:extLst>
              <a:ext uri="{FF2B5EF4-FFF2-40B4-BE49-F238E27FC236}">
                <a16:creationId xmlns:a16="http://schemas.microsoft.com/office/drawing/2014/main" id="{A3B9C85E-74B4-4A31-9351-D66E6C88A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2252" y="2458580"/>
            <a:ext cx="2915816" cy="194084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A8BF9A0-88B5-43DA-BF1D-50941E916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44617" y="1570261"/>
            <a:ext cx="4399384" cy="371747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598336C-17C1-463E-AF04-93ED1085010F}"/>
              </a:ext>
            </a:extLst>
          </p:cNvPr>
          <p:cNvSpPr/>
          <p:nvPr/>
        </p:nvSpPr>
        <p:spPr>
          <a:xfrm>
            <a:off x="3389099" y="2953138"/>
            <a:ext cx="1844638" cy="95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instantiation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96017-85A1-45C1-BA87-575949A04C4B}"/>
              </a:ext>
            </a:extLst>
          </p:cNvPr>
          <p:cNvSpPr txBox="1"/>
          <p:nvPr/>
        </p:nvSpPr>
        <p:spPr>
          <a:xfrm>
            <a:off x="934990" y="1993351"/>
            <a:ext cx="20088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Class (description)</a:t>
            </a:r>
          </a:p>
          <a:p>
            <a:r>
              <a:rPr lang="en-US" sz="1050" dirty="0"/>
              <a:t>Class Name: Bungalow1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6B69A-5CE1-4D64-89E8-A65896125566}"/>
              </a:ext>
            </a:extLst>
          </p:cNvPr>
          <p:cNvSpPr txBox="1"/>
          <p:nvPr/>
        </p:nvSpPr>
        <p:spPr>
          <a:xfrm>
            <a:off x="6189606" y="978424"/>
            <a:ext cx="16962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Object (executable)</a:t>
            </a:r>
          </a:p>
          <a:p>
            <a:r>
              <a:rPr lang="en-US" sz="1050" dirty="0"/>
              <a:t>Type: Bungalow1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71E3B09-DCEA-474D-B536-5BBF48370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05301" y="1755379"/>
            <a:ext cx="1612232" cy="828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BB3FF6-FEB9-414D-90A5-27CF41E4BAE9}"/>
              </a:ext>
            </a:extLst>
          </p:cNvPr>
          <p:cNvSpPr txBox="1"/>
          <p:nvPr/>
        </p:nvSpPr>
        <p:spPr>
          <a:xfrm>
            <a:off x="3687147" y="1846201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Constructor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DB608-00AB-4BF9-8342-D2BC6256BE5A}"/>
              </a:ext>
            </a:extLst>
          </p:cNvPr>
          <p:cNvSpPr txBox="1"/>
          <p:nvPr/>
        </p:nvSpPr>
        <p:spPr>
          <a:xfrm>
            <a:off x="1028690" y="4457801"/>
            <a:ext cx="16389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Properties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Methods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Constructor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Other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05850-A496-7F1E-73F6-BA7F8950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7B188-49F6-78B0-4AD1-AFA9CB1F2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61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5EE7-2E73-4EA7-B0E5-E4398234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 of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198F-0342-476D-A9FA-7186235E3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Fields </a:t>
            </a:r>
            <a:r>
              <a:rPr lang="en-US" dirty="0"/>
              <a:t>are local scope variables in a Class</a:t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Properties</a:t>
            </a:r>
            <a:r>
              <a:rPr lang="en-US" dirty="0"/>
              <a:t> hold data in memory</a:t>
            </a:r>
          </a:p>
          <a:p>
            <a:pPr lvl="1"/>
            <a:r>
              <a:rPr lang="en-US" dirty="0"/>
              <a:t>We call classes that are mostly Properties “Models”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Methods</a:t>
            </a:r>
            <a:r>
              <a:rPr lang="en-US" dirty="0"/>
              <a:t> perform actions on data</a:t>
            </a:r>
          </a:p>
          <a:p>
            <a:pPr lvl="1"/>
            <a:r>
              <a:rPr lang="en-US" dirty="0"/>
              <a:t>We call classes that are mostly Methods “Class Libraries”</a:t>
            </a:r>
          </a:p>
        </p:txBody>
      </p:sp>
    </p:spTree>
    <p:extLst>
      <p:ext uri="{BB962C8B-B14F-4D97-AF65-F5344CB8AC3E}">
        <p14:creationId xmlns:p14="http://schemas.microsoft.com/office/powerpoint/2010/main" val="1752291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921E2-5102-4835-829D-48991985E34F}"/>
              </a:ext>
            </a:extLst>
          </p:cNvPr>
          <p:cNvSpPr txBox="1"/>
          <p:nvPr/>
        </p:nvSpPr>
        <p:spPr>
          <a:xfrm>
            <a:off x="1985210" y="1212181"/>
            <a:ext cx="3655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CreditCourse</a:t>
            </a:r>
            <a:r>
              <a:rPr lang="en-US" dirty="0"/>
              <a:t>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int </a:t>
            </a:r>
            <a:r>
              <a:rPr lang="en-US" dirty="0" err="1"/>
              <a:t>courseId</a:t>
            </a:r>
            <a:r>
              <a:rPr lang="en-US" dirty="0"/>
              <a:t>;</a:t>
            </a:r>
          </a:p>
          <a:p>
            <a:r>
              <a:rPr lang="en-US" dirty="0"/>
              <a:t>	string </a:t>
            </a:r>
            <a:r>
              <a:rPr lang="en-US" dirty="0" err="1"/>
              <a:t>courseName</a:t>
            </a:r>
            <a:r>
              <a:rPr lang="en-US" dirty="0"/>
              <a:t>;</a:t>
            </a:r>
          </a:p>
          <a:p>
            <a:r>
              <a:rPr lang="en-US" dirty="0"/>
              <a:t>	int </a:t>
            </a:r>
            <a:r>
              <a:rPr lang="en-US" dirty="0" err="1"/>
              <a:t>courseLength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CreditCourse</a:t>
            </a:r>
            <a:r>
              <a:rPr lang="en-US" dirty="0"/>
              <a:t>()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pic>
        <p:nvPicPr>
          <p:cNvPr id="3" name="Picture 2" descr="A close up of a measure&#10;&#10;Description automatically generated">
            <a:extLst>
              <a:ext uri="{FF2B5EF4-FFF2-40B4-BE49-F238E27FC236}">
                <a16:creationId xmlns:a16="http://schemas.microsoft.com/office/drawing/2014/main" id="{1FF24421-8DD2-4803-9F96-DBAD2E8A7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2911" y="2369759"/>
            <a:ext cx="2037020" cy="1355892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D9B9862-3745-4C4A-B740-403C54E9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1935" y="3252415"/>
            <a:ext cx="1161368" cy="5966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ADC920E-19B5-F54B-EA20-5F5E0125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02378-7C88-11D2-DD2E-6FBF510A3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54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4B10E-6B63-4799-9424-02A1E1C0B02D}"/>
              </a:ext>
            </a:extLst>
          </p:cNvPr>
          <p:cNvSpPr txBox="1"/>
          <p:nvPr/>
        </p:nvSpPr>
        <p:spPr>
          <a:xfrm>
            <a:off x="1470309" y="2492086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C</a:t>
            </a:r>
            <a:r>
              <a:rPr lang="en-US" sz="1600" dirty="0" err="1"/>
              <a:t>reditCourse</a:t>
            </a:r>
            <a:r>
              <a:rPr lang="en-US" sz="1600" dirty="0"/>
              <a:t>    </a:t>
            </a:r>
            <a:r>
              <a:rPr lang="en-US" sz="1600" dirty="0" err="1">
                <a:solidFill>
                  <a:srgbClr val="FF0000"/>
                </a:solidFill>
              </a:rPr>
              <a:t>c</a:t>
            </a:r>
            <a:r>
              <a:rPr lang="en-US" sz="1600" dirty="0" err="1"/>
              <a:t>reditCourse</a:t>
            </a:r>
            <a:r>
              <a:rPr lang="en-US" sz="1600" dirty="0"/>
              <a:t>  =  </a:t>
            </a:r>
            <a:r>
              <a:rPr lang="en-US" sz="1600" dirty="0">
                <a:solidFill>
                  <a:schemeClr val="accent1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dirty="0" err="1"/>
              <a:t>CreditCourse</a:t>
            </a:r>
            <a:r>
              <a:rPr lang="en-US" sz="1600" dirty="0">
                <a:solidFill>
                  <a:srgbClr val="FF0000"/>
                </a:solidFill>
              </a:rPr>
              <a:t>()</a:t>
            </a:r>
            <a:r>
              <a:rPr lang="en-US" sz="1600" dirty="0"/>
              <a:t>;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C040ED8-B06C-45F5-B056-736C8568B126}"/>
              </a:ext>
            </a:extLst>
          </p:cNvPr>
          <p:cNvSpPr/>
          <p:nvPr/>
        </p:nvSpPr>
        <p:spPr>
          <a:xfrm rot="16200000">
            <a:off x="2100259" y="1516636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68F4A99-AE89-4AAC-B966-E6FA5ABF0786}"/>
              </a:ext>
            </a:extLst>
          </p:cNvPr>
          <p:cNvSpPr/>
          <p:nvPr/>
        </p:nvSpPr>
        <p:spPr>
          <a:xfrm rot="16200000">
            <a:off x="3806641" y="1516634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8F0FB06-F253-45BD-8651-A52F2683D645}"/>
              </a:ext>
            </a:extLst>
          </p:cNvPr>
          <p:cNvSpPr/>
          <p:nvPr/>
        </p:nvSpPr>
        <p:spPr>
          <a:xfrm rot="16200000">
            <a:off x="6376122" y="1414461"/>
            <a:ext cx="434691" cy="17205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86419-1C0C-4387-9AAD-9E515A96D6E5}"/>
              </a:ext>
            </a:extLst>
          </p:cNvPr>
          <p:cNvSpPr txBox="1"/>
          <p:nvPr/>
        </p:nvSpPr>
        <p:spPr>
          <a:xfrm>
            <a:off x="6119179" y="1780394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constructor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2E5E2A0-F179-491B-8DD3-2E45E6B33AF5}"/>
              </a:ext>
            </a:extLst>
          </p:cNvPr>
          <p:cNvSpPr/>
          <p:nvPr/>
        </p:nvSpPr>
        <p:spPr>
          <a:xfrm rot="5400000">
            <a:off x="6048156" y="2023412"/>
            <a:ext cx="434691" cy="23764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81430-24C6-4219-B2F9-791E7B63E962}"/>
              </a:ext>
            </a:extLst>
          </p:cNvPr>
          <p:cNvSpPr txBox="1"/>
          <p:nvPr/>
        </p:nvSpPr>
        <p:spPr>
          <a:xfrm>
            <a:off x="4817173" y="3492643"/>
            <a:ext cx="30620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Creates a new instance of class (object)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B20AC-5577-40A8-A636-4F10A31C2248}"/>
              </a:ext>
            </a:extLst>
          </p:cNvPr>
          <p:cNvSpPr txBox="1"/>
          <p:nvPr/>
        </p:nvSpPr>
        <p:spPr>
          <a:xfrm>
            <a:off x="3675285" y="1761428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9C317-44EC-4751-ADA5-FC82342BF984}"/>
              </a:ext>
            </a:extLst>
          </p:cNvPr>
          <p:cNvSpPr txBox="1"/>
          <p:nvPr/>
        </p:nvSpPr>
        <p:spPr>
          <a:xfrm>
            <a:off x="1590265" y="1780394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Complex data type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B1152E5-011B-40D9-8C80-9F49DDD620AC}"/>
              </a:ext>
            </a:extLst>
          </p:cNvPr>
          <p:cNvSpPr/>
          <p:nvPr/>
        </p:nvSpPr>
        <p:spPr>
          <a:xfrm rot="5400000">
            <a:off x="3806641" y="2453551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36D4F-CFEF-4CBB-BE45-4143E2C2C86F}"/>
              </a:ext>
            </a:extLst>
          </p:cNvPr>
          <p:cNvSpPr txBox="1"/>
          <p:nvPr/>
        </p:nvSpPr>
        <p:spPr>
          <a:xfrm>
            <a:off x="3617745" y="3492643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Assign to </a:t>
            </a:r>
          </a:p>
          <a:p>
            <a:pPr algn="ctr"/>
            <a:r>
              <a:rPr lang="en-US" sz="1000" dirty="0"/>
              <a:t>variable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3B24D2-2241-4E36-8553-A22E2B5D75EE}"/>
              </a:ext>
            </a:extLst>
          </p:cNvPr>
          <p:cNvSpPr/>
          <p:nvPr/>
        </p:nvSpPr>
        <p:spPr>
          <a:xfrm rot="5400000">
            <a:off x="2142848" y="2453550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44C56-2D03-418F-944C-526676CA4FF2}"/>
              </a:ext>
            </a:extLst>
          </p:cNvPr>
          <p:cNvSpPr txBox="1"/>
          <p:nvPr/>
        </p:nvSpPr>
        <p:spPr>
          <a:xfrm>
            <a:off x="1687630" y="3492643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Specify data type</a:t>
            </a:r>
          </a:p>
          <a:p>
            <a:pPr algn="ctr"/>
            <a:r>
              <a:rPr lang="en-US" sz="1000" dirty="0"/>
              <a:t>Of variable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62569DAD-FF30-4A00-B4B9-EB7FFB84F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6426" y="3990976"/>
            <a:ext cx="2018150" cy="1705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FCAD4E-A3D7-4A52-8BBD-6601133F5D10}"/>
              </a:ext>
            </a:extLst>
          </p:cNvPr>
          <p:cNvSpPr txBox="1"/>
          <p:nvPr/>
        </p:nvSpPr>
        <p:spPr>
          <a:xfrm>
            <a:off x="3442647" y="2751935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 creditCourse1</a:t>
            </a:r>
          </a:p>
          <a:p>
            <a:r>
              <a:rPr lang="en-US" sz="1000" dirty="0"/>
              <a:t>or foo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C313F-8529-49C4-B4F9-191F2C8FCB95}"/>
              </a:ext>
            </a:extLst>
          </p:cNvPr>
          <p:cNvSpPr txBox="1"/>
          <p:nvPr/>
        </p:nvSpPr>
        <p:spPr>
          <a:xfrm>
            <a:off x="2086032" y="2855809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 var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3C18C97-A4D5-EC09-747E-01C9E5C8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Instantiating a Class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9616091-8961-C5D0-8AA8-E3ED3BE3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8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064F68-A722-4E5B-8200-E11364CAA665}"/>
              </a:ext>
            </a:extLst>
          </p:cNvPr>
          <p:cNvSpPr/>
          <p:nvPr/>
        </p:nvSpPr>
        <p:spPr>
          <a:xfrm>
            <a:off x="318655" y="1778751"/>
            <a:ext cx="5735782" cy="4090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Managed Code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2DE0D120-F305-494A-A9FA-517B8EEC045B}"/>
              </a:ext>
            </a:extLst>
          </p:cNvPr>
          <p:cNvSpPr/>
          <p:nvPr/>
        </p:nvSpPr>
        <p:spPr>
          <a:xfrm>
            <a:off x="498763" y="2422987"/>
            <a:ext cx="1530928" cy="60960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C#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28F7266-001B-439C-9639-1873D0BFBB86}"/>
              </a:ext>
            </a:extLst>
          </p:cNvPr>
          <p:cNvSpPr/>
          <p:nvPr/>
        </p:nvSpPr>
        <p:spPr>
          <a:xfrm>
            <a:off x="498763" y="3378951"/>
            <a:ext cx="1530928" cy="60960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Visual Basic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04F528E4-3133-4E31-B4D4-C4F3F76560B2}"/>
              </a:ext>
            </a:extLst>
          </p:cNvPr>
          <p:cNvSpPr/>
          <p:nvPr/>
        </p:nvSpPr>
        <p:spPr>
          <a:xfrm>
            <a:off x="498762" y="4334914"/>
            <a:ext cx="1530928" cy="60960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F#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6742340-CB69-4B90-B5D4-13959820FECA}"/>
              </a:ext>
            </a:extLst>
          </p:cNvPr>
          <p:cNvSpPr/>
          <p:nvPr/>
        </p:nvSpPr>
        <p:spPr>
          <a:xfrm>
            <a:off x="2133599" y="2260196"/>
            <a:ext cx="1530928" cy="284710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Build/Compile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2D5339-34F5-45E8-9A29-4A82765D67C3}"/>
              </a:ext>
            </a:extLst>
          </p:cNvPr>
          <p:cNvSpPr/>
          <p:nvPr/>
        </p:nvSpPr>
        <p:spPr>
          <a:xfrm>
            <a:off x="3768437" y="2218632"/>
            <a:ext cx="921327" cy="29302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900" dirty="0"/>
              <a:t>Intermediate Language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BD51FC18-5456-4DB5-858E-44F6E65BB19A}"/>
              </a:ext>
            </a:extLst>
          </p:cNvPr>
          <p:cNvSpPr/>
          <p:nvPr/>
        </p:nvSpPr>
        <p:spPr>
          <a:xfrm rot="5400000">
            <a:off x="3998767" y="3250797"/>
            <a:ext cx="2930237" cy="86590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/>
              <a:t>CLR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4FCCFC4D-C931-47D7-9BC2-CBCD0FAF679C}"/>
              </a:ext>
            </a:extLst>
          </p:cNvPr>
          <p:cNvSpPr/>
          <p:nvPr/>
        </p:nvSpPr>
        <p:spPr>
          <a:xfrm>
            <a:off x="6650182" y="2727787"/>
            <a:ext cx="1724891" cy="18772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Machine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594A0C-5E47-410F-ACA0-FE39444EDF60}"/>
              </a:ext>
            </a:extLst>
          </p:cNvPr>
          <p:cNvCxnSpPr/>
          <p:nvPr/>
        </p:nvCxnSpPr>
        <p:spPr>
          <a:xfrm>
            <a:off x="6054437" y="3683750"/>
            <a:ext cx="4779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FAAE8-DA89-4997-92DE-92C407F6E532}"/>
              </a:ext>
            </a:extLst>
          </p:cNvPr>
          <p:cNvSpPr txBox="1"/>
          <p:nvPr/>
        </p:nvSpPr>
        <p:spPr>
          <a:xfrm>
            <a:off x="3728802" y="5152333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Assembly</a:t>
            </a:r>
          </a:p>
          <a:p>
            <a:r>
              <a:rPr lang="en-US" sz="900" dirty="0"/>
              <a:t>(.</a:t>
            </a:r>
            <a:r>
              <a:rPr lang="en-US" sz="900" dirty="0" err="1"/>
              <a:t>dll</a:t>
            </a:r>
            <a:r>
              <a:rPr lang="en-US" sz="900" dirty="0"/>
              <a:t> or .exe)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655B145-17BD-4646-A3F9-0E978BDDAF08}"/>
              </a:ext>
            </a:extLst>
          </p:cNvPr>
          <p:cNvSpPr/>
          <p:nvPr/>
        </p:nvSpPr>
        <p:spPr>
          <a:xfrm>
            <a:off x="6438035" y="5107304"/>
            <a:ext cx="2149185" cy="76199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Unmanaged Code</a:t>
            </a:r>
          </a:p>
          <a:p>
            <a:pPr algn="ctr"/>
            <a:r>
              <a:rPr lang="en-US" sz="900" dirty="0"/>
              <a:t>Other Compiled Code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A9AC68-BB19-7EB7-6E27-023FA35A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1186236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ABC43E-6FE8-4A3E-B976-5C74D3136F5C}"/>
              </a:ext>
            </a:extLst>
          </p:cNvPr>
          <p:cNvGrpSpPr/>
          <p:nvPr/>
        </p:nvGrpSpPr>
        <p:grpSpPr>
          <a:xfrm>
            <a:off x="427120" y="1777660"/>
            <a:ext cx="1443791" cy="1768643"/>
            <a:chOff x="1074821" y="529389"/>
            <a:chExt cx="1925054" cy="235819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2C9207-2EF4-40E9-AA3A-03DC3CE25589}"/>
                </a:ext>
              </a:extLst>
            </p:cNvPr>
            <p:cNvSpPr/>
            <p:nvPr/>
          </p:nvSpPr>
          <p:spPr>
            <a:xfrm>
              <a:off x="1074821" y="529389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 Animal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275D04-877C-42EA-94C3-D046B761B811}"/>
                </a:ext>
              </a:extLst>
            </p:cNvPr>
            <p:cNvSpPr/>
            <p:nvPr/>
          </p:nvSpPr>
          <p:spPr>
            <a:xfrm>
              <a:off x="1676401" y="641684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14EC30-CEA4-4E83-97E7-EBB33E2CE1B6}"/>
                </a:ext>
              </a:extLst>
            </p:cNvPr>
            <p:cNvSpPr/>
            <p:nvPr/>
          </p:nvSpPr>
          <p:spPr>
            <a:xfrm>
              <a:off x="1556085" y="1965158"/>
              <a:ext cx="1443790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RegisterPet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AssignVet</a:t>
              </a:r>
              <a:endParaRPr lang="en-US" sz="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F3F011-1034-4CF2-B0E3-E24415381374}"/>
              </a:ext>
            </a:extLst>
          </p:cNvPr>
          <p:cNvGrpSpPr/>
          <p:nvPr/>
        </p:nvGrpSpPr>
        <p:grpSpPr>
          <a:xfrm>
            <a:off x="2246903" y="1777660"/>
            <a:ext cx="1425738" cy="1768643"/>
            <a:chOff x="6505079" y="425115"/>
            <a:chExt cx="1900984" cy="2358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FAE32B-C640-4070-8F2D-87CD70967D35}"/>
                </a:ext>
              </a:extLst>
            </p:cNvPr>
            <p:cNvSpPr/>
            <p:nvPr/>
          </p:nvSpPr>
          <p:spPr>
            <a:xfrm>
              <a:off x="6697579" y="425115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 Appointment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14FFD8-769C-4DEC-8B5E-42AC004B1CDF}"/>
                </a:ext>
              </a:extLst>
            </p:cNvPr>
            <p:cNvSpPr/>
            <p:nvPr/>
          </p:nvSpPr>
          <p:spPr>
            <a:xfrm>
              <a:off x="6513096" y="537410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84BC61-3BE3-4FEF-91C4-F0AE861E69CB}"/>
                </a:ext>
              </a:extLst>
            </p:cNvPr>
            <p:cNvSpPr/>
            <p:nvPr/>
          </p:nvSpPr>
          <p:spPr>
            <a:xfrm>
              <a:off x="6505079" y="1860884"/>
              <a:ext cx="1331491" cy="922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CreateAppt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CancelAppt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ChangeAppt</a:t>
              </a:r>
              <a:endParaRPr lang="en-US" sz="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5A4F08-5498-4D49-BEF8-4B1D0C0D7DDE}"/>
              </a:ext>
            </a:extLst>
          </p:cNvPr>
          <p:cNvGrpSpPr/>
          <p:nvPr/>
        </p:nvGrpSpPr>
        <p:grpSpPr>
          <a:xfrm>
            <a:off x="2252916" y="3865139"/>
            <a:ext cx="1425738" cy="1768643"/>
            <a:chOff x="6505079" y="425115"/>
            <a:chExt cx="1900984" cy="23581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516336-51BF-4F95-9799-7DCBCE0374CD}"/>
                </a:ext>
              </a:extLst>
            </p:cNvPr>
            <p:cNvSpPr/>
            <p:nvPr/>
          </p:nvSpPr>
          <p:spPr>
            <a:xfrm>
              <a:off x="6697579" y="425115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</a:t>
              </a:r>
            </a:p>
            <a:p>
              <a:pPr algn="ctr"/>
              <a:r>
                <a:rPr lang="en-US" sz="1100" dirty="0"/>
                <a:t>Owner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231D0E-C602-40D1-B80C-C79D7C78ED43}"/>
                </a:ext>
              </a:extLst>
            </p:cNvPr>
            <p:cNvSpPr/>
            <p:nvPr/>
          </p:nvSpPr>
          <p:spPr>
            <a:xfrm>
              <a:off x="6505080" y="537410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91A460-3B4C-44CB-AFAC-0DBAFF4CA572}"/>
                </a:ext>
              </a:extLst>
            </p:cNvPr>
            <p:cNvSpPr/>
            <p:nvPr/>
          </p:nvSpPr>
          <p:spPr>
            <a:xfrm>
              <a:off x="6505079" y="1860884"/>
              <a:ext cx="1447795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CreatNewOwner</a:t>
              </a:r>
              <a:endParaRPr lang="en-US" sz="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26CD85-B246-444E-9030-8E7727B0E78D}"/>
              </a:ext>
            </a:extLst>
          </p:cNvPr>
          <p:cNvGrpSpPr/>
          <p:nvPr/>
        </p:nvGrpSpPr>
        <p:grpSpPr>
          <a:xfrm>
            <a:off x="427120" y="3865139"/>
            <a:ext cx="1443791" cy="1768643"/>
            <a:chOff x="1074821" y="529389"/>
            <a:chExt cx="1925054" cy="23581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1ED67F-220D-4A3B-BFE0-4E5772DF6967}"/>
                </a:ext>
              </a:extLst>
            </p:cNvPr>
            <p:cNvSpPr/>
            <p:nvPr/>
          </p:nvSpPr>
          <p:spPr>
            <a:xfrm>
              <a:off x="1074821" y="529389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</a:t>
              </a:r>
            </a:p>
            <a:p>
              <a:pPr algn="ctr"/>
              <a:r>
                <a:rPr lang="en-US" sz="1100" dirty="0"/>
                <a:t>Vet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760CC7-D1E8-45D2-8221-5AB0173B42EE}"/>
                </a:ext>
              </a:extLst>
            </p:cNvPr>
            <p:cNvSpPr/>
            <p:nvPr/>
          </p:nvSpPr>
          <p:spPr>
            <a:xfrm>
              <a:off x="1676401" y="641684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F5D4F4-DB5A-4D2A-B0C2-ED0F6E50F4C2}"/>
                </a:ext>
              </a:extLst>
            </p:cNvPr>
            <p:cNvSpPr/>
            <p:nvPr/>
          </p:nvSpPr>
          <p:spPr>
            <a:xfrm>
              <a:off x="1676401" y="1965158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73BCBD-E594-484D-B39D-CC2B057E69C0}"/>
              </a:ext>
            </a:extLst>
          </p:cNvPr>
          <p:cNvSpPr txBox="1"/>
          <p:nvPr/>
        </p:nvSpPr>
        <p:spPr>
          <a:xfrm>
            <a:off x="3245523" y="1066408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Vet Practice App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397EF6A-B25B-4DD9-BA86-219CE4BDC29C}"/>
              </a:ext>
            </a:extLst>
          </p:cNvPr>
          <p:cNvGraphicFramePr>
            <a:graphicFrameLocks noGrp="1"/>
          </p:cNvGraphicFramePr>
          <p:nvPr/>
        </p:nvGraphicFramePr>
        <p:xfrm>
          <a:off x="3994485" y="1777660"/>
          <a:ext cx="4855075" cy="3164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22">
                  <a:extLst>
                    <a:ext uri="{9D8B030D-6E8A-4147-A177-3AD203B41FA5}">
                      <a16:colId xmlns:a16="http://schemas.microsoft.com/office/drawing/2014/main" val="1610945386"/>
                    </a:ext>
                  </a:extLst>
                </a:gridCol>
                <a:gridCol w="922690">
                  <a:extLst>
                    <a:ext uri="{9D8B030D-6E8A-4147-A177-3AD203B41FA5}">
                      <a16:colId xmlns:a16="http://schemas.microsoft.com/office/drawing/2014/main" val="1627933667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237185306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948549866"/>
                    </a:ext>
                  </a:extLst>
                </a:gridCol>
              </a:tblGrid>
              <a:tr h="347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Method</a:t>
                      </a:r>
                    </a:p>
                  </a:txBody>
                  <a:tcPr marL="68580" marR="68580" marT="34290" marB="34290"/>
                </a:tc>
                <a:tc rowSpan="8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1255032"/>
                  </a:ext>
                </a:extLst>
              </a:tr>
              <a:tr h="43293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/>
                        <a:t>Register new owner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Owner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CreateNewOwner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02302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dirty="0"/>
                        <a:t>Assign a vet to a pet (optional)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AssignVet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659870"/>
                  </a:ext>
                </a:extLst>
              </a:tr>
              <a:tr h="409428">
                <a:tc>
                  <a:txBody>
                    <a:bodyPr/>
                    <a:lstStyle/>
                    <a:p>
                      <a:r>
                        <a:rPr lang="en-US" sz="1100" dirty="0"/>
                        <a:t>Register 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RegisterPet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00794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dirty="0"/>
                        <a:t>Make an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CreateAppt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066333"/>
                  </a:ext>
                </a:extLst>
              </a:tr>
              <a:tr h="390531">
                <a:tc>
                  <a:txBody>
                    <a:bodyPr/>
                    <a:lstStyle/>
                    <a:p>
                      <a:r>
                        <a:rPr lang="en-US" sz="1100" dirty="0"/>
                        <a:t>Cancel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CancelAppt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8325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dirty="0"/>
                        <a:t>Change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ChangeAppt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74990"/>
                  </a:ext>
                </a:extLst>
              </a:tr>
              <a:tr h="359322">
                <a:tc>
                  <a:txBody>
                    <a:bodyPr/>
                    <a:lstStyle/>
                    <a:p>
                      <a:r>
                        <a:rPr lang="en-US" sz="1100" dirty="0"/>
                        <a:t>Make pet inactive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MakeInactive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48209"/>
                  </a:ext>
                </a:extLst>
              </a:tr>
            </a:tbl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FFE3E3FA-AB3C-C485-F17A-EC5671C3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F3328C5-3C20-0C6D-07A0-A8FBC15D8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18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50CB7-B7CD-471A-BA96-C4E2B1AC96E8}"/>
              </a:ext>
            </a:extLst>
          </p:cNvPr>
          <p:cNvSpPr txBox="1"/>
          <p:nvPr/>
        </p:nvSpPr>
        <p:spPr>
          <a:xfrm>
            <a:off x="2639634" y="2357443"/>
            <a:ext cx="2829621" cy="253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 Animal</a:t>
            </a:r>
          </a:p>
          <a:p>
            <a:r>
              <a:rPr lang="en-US" sz="1000" dirty="0"/>
              <a:t>{</a:t>
            </a:r>
          </a:p>
          <a:p>
            <a:r>
              <a:rPr lang="en-US" sz="1050" dirty="0"/>
              <a:t>	string </a:t>
            </a:r>
            <a:r>
              <a:rPr lang="en-US" sz="1050" dirty="0" err="1"/>
              <a:t>PetName</a:t>
            </a:r>
            <a:endParaRPr lang="en-US" sz="1050" dirty="0"/>
          </a:p>
          <a:p>
            <a:r>
              <a:rPr lang="en-US" sz="1050" dirty="0"/>
              <a:t>	string Owner</a:t>
            </a:r>
          </a:p>
          <a:p>
            <a:r>
              <a:rPr lang="en-US" sz="1050" dirty="0"/>
              <a:t>	char Gender</a:t>
            </a:r>
          </a:p>
          <a:p>
            <a:r>
              <a:rPr lang="en-US" sz="1050" dirty="0"/>
              <a:t>	datetime </a:t>
            </a:r>
            <a:r>
              <a:rPr lang="en-US" sz="1050" dirty="0" err="1"/>
              <a:t>DoB</a:t>
            </a:r>
            <a:endParaRPr lang="en-US" sz="1050" dirty="0"/>
          </a:p>
          <a:p>
            <a:r>
              <a:rPr lang="en-US" sz="1050" dirty="0"/>
              <a:t>	int </a:t>
            </a:r>
            <a:r>
              <a:rPr lang="en-US" sz="1050" dirty="0" err="1"/>
              <a:t>AmountOfFood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BloodType</a:t>
            </a:r>
            <a:endParaRPr lang="en-US" sz="1050" dirty="0"/>
          </a:p>
          <a:p>
            <a:r>
              <a:rPr lang="en-US" sz="1050" dirty="0"/>
              <a:t>	list Medications[]</a:t>
            </a:r>
          </a:p>
          <a:p>
            <a:r>
              <a:rPr lang="en-US" sz="1050" dirty="0"/>
              <a:t>	string Species</a:t>
            </a:r>
          </a:p>
          <a:p>
            <a:r>
              <a:rPr lang="en-US" sz="1050" dirty="0"/>
              <a:t>	float Height</a:t>
            </a:r>
          </a:p>
          <a:p>
            <a:r>
              <a:rPr lang="en-US" sz="1050" dirty="0"/>
              <a:t>	float Weight</a:t>
            </a:r>
          </a:p>
          <a:p>
            <a:r>
              <a:rPr lang="en-US" sz="1050" dirty="0"/>
              <a:t>	bool Spayed/Neutered</a:t>
            </a:r>
          </a:p>
          <a:p>
            <a:r>
              <a:rPr lang="en-US" sz="1050" dirty="0"/>
              <a:t>}</a:t>
            </a:r>
          </a:p>
          <a:p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5822C-6A3B-4E4D-B26D-D9C393C6D98F}"/>
              </a:ext>
            </a:extLst>
          </p:cNvPr>
          <p:cNvSpPr txBox="1"/>
          <p:nvPr/>
        </p:nvSpPr>
        <p:spPr>
          <a:xfrm>
            <a:off x="2489208" y="1482100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Class Properties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5E44DB-9388-478A-907C-127E98DF842F}"/>
              </a:ext>
            </a:extLst>
          </p:cNvPr>
          <p:cNvSpPr/>
          <p:nvPr/>
        </p:nvSpPr>
        <p:spPr>
          <a:xfrm>
            <a:off x="2611755" y="1845945"/>
            <a:ext cx="2857500" cy="368046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7D588-57D4-4588-81BA-B6E300345DB2}"/>
              </a:ext>
            </a:extLst>
          </p:cNvPr>
          <p:cNvSpPr txBox="1"/>
          <p:nvPr/>
        </p:nvSpPr>
        <p:spPr>
          <a:xfrm>
            <a:off x="5469256" y="1921908"/>
            <a:ext cx="1648208" cy="2539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Complex Data Type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7468BB-3E50-01F8-B64A-7951F7F3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177F4A-C949-85C7-2EC2-C68544C3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4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50CB7-B7CD-471A-BA96-C4E2B1AC96E8}"/>
              </a:ext>
            </a:extLst>
          </p:cNvPr>
          <p:cNvSpPr txBox="1"/>
          <p:nvPr/>
        </p:nvSpPr>
        <p:spPr>
          <a:xfrm>
            <a:off x="2639634" y="2357443"/>
            <a:ext cx="3338472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 Appointment</a:t>
            </a:r>
          </a:p>
          <a:p>
            <a:r>
              <a:rPr lang="en-US" sz="1000" dirty="0"/>
              <a:t>{</a:t>
            </a:r>
          </a:p>
          <a:p>
            <a:r>
              <a:rPr lang="en-US" sz="1050" dirty="0"/>
              <a:t>	</a:t>
            </a:r>
            <a:r>
              <a:rPr lang="en-US" sz="1050" dirty="0" err="1"/>
              <a:t>ApptId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PetId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OwnerId</a:t>
            </a:r>
            <a:endParaRPr lang="en-US" sz="1050" dirty="0"/>
          </a:p>
          <a:p>
            <a:r>
              <a:rPr lang="en-US" sz="1050" dirty="0"/>
              <a:t>	Datetime </a:t>
            </a:r>
            <a:r>
              <a:rPr lang="en-US" sz="1050" dirty="0" err="1"/>
              <a:t>ApptDateTime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VetId</a:t>
            </a:r>
            <a:endParaRPr lang="en-US" sz="1050" dirty="0"/>
          </a:p>
          <a:p>
            <a:r>
              <a:rPr lang="en-US" sz="1050" dirty="0"/>
              <a:t>	string Reason</a:t>
            </a:r>
          </a:p>
          <a:p>
            <a:endParaRPr lang="en-US" sz="1050" dirty="0"/>
          </a:p>
          <a:p>
            <a:r>
              <a:rPr lang="en-US" sz="1050" dirty="0"/>
              <a:t>}</a:t>
            </a:r>
          </a:p>
          <a:p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5822C-6A3B-4E4D-B26D-D9C393C6D98F}"/>
              </a:ext>
            </a:extLst>
          </p:cNvPr>
          <p:cNvSpPr txBox="1"/>
          <p:nvPr/>
        </p:nvSpPr>
        <p:spPr>
          <a:xfrm>
            <a:off x="2489208" y="1482100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Class Properties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5E44DB-9388-478A-907C-127E98DF842F}"/>
              </a:ext>
            </a:extLst>
          </p:cNvPr>
          <p:cNvSpPr/>
          <p:nvPr/>
        </p:nvSpPr>
        <p:spPr>
          <a:xfrm>
            <a:off x="2611755" y="1845945"/>
            <a:ext cx="3236954" cy="368046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7D588-57D4-4588-81BA-B6E300345DB2}"/>
              </a:ext>
            </a:extLst>
          </p:cNvPr>
          <p:cNvSpPr txBox="1"/>
          <p:nvPr/>
        </p:nvSpPr>
        <p:spPr>
          <a:xfrm>
            <a:off x="5917828" y="1921908"/>
            <a:ext cx="1648208" cy="2539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Complex Data Type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7468BB-3E50-01F8-B64A-7951F7F3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</a:t>
            </a:r>
          </a:p>
        </p:txBody>
      </p:sp>
    </p:spTree>
    <p:extLst>
      <p:ext uri="{BB962C8B-B14F-4D97-AF65-F5344CB8AC3E}">
        <p14:creationId xmlns:p14="http://schemas.microsoft.com/office/powerpoint/2010/main" val="3381925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1131656-1136-6697-8745-1FF86354E301}"/>
              </a:ext>
            </a:extLst>
          </p:cNvPr>
          <p:cNvGrpSpPr/>
          <p:nvPr/>
        </p:nvGrpSpPr>
        <p:grpSpPr>
          <a:xfrm>
            <a:off x="460375" y="2922713"/>
            <a:ext cx="3221989" cy="2760473"/>
            <a:chOff x="2489209" y="1482101"/>
            <a:chExt cx="3221989" cy="276047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9450CB7-B7CD-471A-BA96-C4E2B1AC96E8}"/>
                </a:ext>
              </a:extLst>
            </p:cNvPr>
            <p:cNvSpPr txBox="1"/>
            <p:nvPr/>
          </p:nvSpPr>
          <p:spPr>
            <a:xfrm>
              <a:off x="2639634" y="2357443"/>
              <a:ext cx="3071564" cy="1885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Class Appointment</a:t>
              </a:r>
            </a:p>
            <a:p>
              <a:r>
                <a:rPr lang="en-US" sz="1000" dirty="0"/>
                <a:t>{</a:t>
              </a:r>
            </a:p>
            <a:p>
              <a:r>
                <a:rPr lang="en-US" sz="1050" dirty="0"/>
                <a:t>	</a:t>
              </a:r>
              <a:r>
                <a:rPr lang="en-US" sz="1050" dirty="0" err="1"/>
                <a:t>ApptId</a:t>
              </a:r>
              <a:endParaRPr lang="en-US" sz="1050" dirty="0"/>
            </a:p>
            <a:p>
              <a:r>
                <a:rPr lang="en-US" sz="1050" dirty="0"/>
                <a:t>	string </a:t>
              </a:r>
              <a:r>
                <a:rPr lang="en-US" sz="1050" dirty="0" err="1"/>
                <a:t>PetId</a:t>
              </a:r>
              <a:endParaRPr lang="en-US" sz="1050" dirty="0"/>
            </a:p>
            <a:p>
              <a:r>
                <a:rPr lang="en-US" sz="1050" dirty="0"/>
                <a:t>	string </a:t>
              </a:r>
              <a:r>
                <a:rPr lang="en-US" sz="1050" dirty="0" err="1"/>
                <a:t>OwnerId</a:t>
              </a:r>
              <a:endParaRPr lang="en-US" sz="1050" dirty="0"/>
            </a:p>
            <a:p>
              <a:r>
                <a:rPr lang="en-US" sz="1050" dirty="0"/>
                <a:t>	Datetime </a:t>
              </a:r>
              <a:r>
                <a:rPr lang="en-US" sz="1050" dirty="0" err="1"/>
                <a:t>ApptDateTime</a:t>
              </a:r>
              <a:endParaRPr lang="en-US" sz="1050" dirty="0"/>
            </a:p>
            <a:p>
              <a:r>
                <a:rPr lang="en-US" sz="1050" dirty="0"/>
                <a:t>	string </a:t>
              </a:r>
              <a:r>
                <a:rPr lang="en-US" sz="1050" dirty="0" err="1"/>
                <a:t>VetId</a:t>
              </a:r>
              <a:endParaRPr lang="en-US" sz="1050" dirty="0"/>
            </a:p>
            <a:p>
              <a:r>
                <a:rPr lang="en-US" sz="1050" dirty="0"/>
                <a:t>	string Reason</a:t>
              </a:r>
            </a:p>
            <a:p>
              <a:endParaRPr lang="en-US" sz="1050" dirty="0"/>
            </a:p>
            <a:p>
              <a:r>
                <a:rPr lang="en-US" sz="1050" dirty="0"/>
                <a:t>}</a:t>
              </a:r>
            </a:p>
            <a:p>
              <a:endParaRPr lang="en-US" sz="105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15822C-6A3B-4E4D-B26D-D9C393C6D98F}"/>
                </a:ext>
              </a:extLst>
            </p:cNvPr>
            <p:cNvSpPr txBox="1"/>
            <p:nvPr/>
          </p:nvSpPr>
          <p:spPr>
            <a:xfrm>
              <a:off x="2489209" y="1482101"/>
              <a:ext cx="1668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Class Properties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5E44DB-9388-478A-907C-127E98DF842F}"/>
                </a:ext>
              </a:extLst>
            </p:cNvPr>
            <p:cNvSpPr/>
            <p:nvPr/>
          </p:nvSpPr>
          <p:spPr>
            <a:xfrm>
              <a:off x="2611755" y="2005321"/>
              <a:ext cx="2978162" cy="22216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0A7468BB-3E50-01F8-B64A-7951F7F3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CRUD Method –Make Appointment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CA96A-FD2B-4A94-D0F2-52129F3A807E}"/>
              </a:ext>
            </a:extLst>
          </p:cNvPr>
          <p:cNvSpPr txBox="1"/>
          <p:nvPr/>
        </p:nvSpPr>
        <p:spPr>
          <a:xfrm>
            <a:off x="4542946" y="3445933"/>
            <a:ext cx="41406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0" dirty="0"/>
              <a:t>Select Owner and Pet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0" dirty="0"/>
              <a:t>Provide option to add Owner and Pet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dirty="0"/>
              <a:t>Select Vet or let system show next available Vet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dirty="0"/>
              <a:t>Select Date and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dirty="0"/>
              <a:t>Select Reason for appointment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dirty="0"/>
              <a:t>Enter Notes (optional)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39B31-0F5F-F801-C961-04F2080149B5}"/>
              </a:ext>
            </a:extLst>
          </p:cNvPr>
          <p:cNvSpPr txBox="1"/>
          <p:nvPr/>
        </p:nvSpPr>
        <p:spPr>
          <a:xfrm>
            <a:off x="3682364" y="1009296"/>
            <a:ext cx="162256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reate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</a:t>
            </a:r>
            <a:r>
              <a:rPr lang="en-US" sz="2800" dirty="0"/>
              <a:t>ead</a:t>
            </a:r>
          </a:p>
          <a:p>
            <a:r>
              <a:rPr lang="en-US" sz="2800" dirty="0">
                <a:solidFill>
                  <a:srgbClr val="FF0000"/>
                </a:solidFill>
              </a:rPr>
              <a:t>U</a:t>
            </a:r>
            <a:r>
              <a:rPr lang="en-US" sz="2800" dirty="0"/>
              <a:t>pdate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/>
              <a:t>elete</a:t>
            </a:r>
          </a:p>
        </p:txBody>
      </p:sp>
    </p:spTree>
    <p:extLst>
      <p:ext uri="{BB962C8B-B14F-4D97-AF65-F5344CB8AC3E}">
        <p14:creationId xmlns:p14="http://schemas.microsoft.com/office/powerpoint/2010/main" val="378168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7710-470F-46D3-9F43-EF2B6026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Class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CA459-FD5E-4020-873D-7FB7DDD1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Instantiate an Object from a Class in the Class library (Instance Class)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Define Classes and/or Methods as “static”</a:t>
            </a:r>
          </a:p>
          <a:p>
            <a:pPr lvl="1"/>
            <a:r>
              <a:rPr lang="en-US" dirty="0"/>
              <a:t>Static Classes and Methods are instantiated by CLR</a:t>
            </a:r>
          </a:p>
          <a:p>
            <a:pPr lvl="1"/>
            <a:r>
              <a:rPr lang="en-US" dirty="0"/>
              <a:t>Do not need to be instantiated, you just use them</a:t>
            </a:r>
          </a:p>
          <a:p>
            <a:pPr lvl="1"/>
            <a:r>
              <a:rPr lang="en-US" dirty="0"/>
              <a:t>Can have only one copy (Singleton)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Inherit the Base Class from the Class library</a:t>
            </a:r>
          </a:p>
          <a:p>
            <a:pPr lvl="1"/>
            <a:r>
              <a:rPr lang="en-US" dirty="0"/>
              <a:t>Extend it to customize for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4075897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92D1-6A8C-0041-418F-2EFC2F84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an external service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067E8-607E-4B7B-A029-3487C2AA738F}"/>
              </a:ext>
            </a:extLst>
          </p:cNvPr>
          <p:cNvSpPr/>
          <p:nvPr/>
        </p:nvSpPr>
        <p:spPr>
          <a:xfrm>
            <a:off x="2057400" y="2347307"/>
            <a:ext cx="4700847" cy="486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External Service</a:t>
            </a:r>
          </a:p>
          <a:p>
            <a:pPr algn="ctr"/>
            <a:r>
              <a:rPr lang="en-US" sz="1400" dirty="0"/>
              <a:t>(File or DB or Network or …)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CEEC3A-8222-2E11-E614-8D4C3ADE4B0E}"/>
              </a:ext>
            </a:extLst>
          </p:cNvPr>
          <p:cNvSpPr/>
          <p:nvPr/>
        </p:nvSpPr>
        <p:spPr>
          <a:xfrm>
            <a:off x="2057400" y="3596294"/>
            <a:ext cx="4700847" cy="4862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In-Memory Proxy for External Service</a:t>
            </a:r>
          </a:p>
          <a:p>
            <a:pPr algn="ctr"/>
            <a:r>
              <a:rPr lang="en-US" sz="1400" dirty="0"/>
              <a:t>(Client or Context Object)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229976-909A-A406-5457-D1A4A711D8DA}"/>
              </a:ext>
            </a:extLst>
          </p:cNvPr>
          <p:cNvCxnSpPr/>
          <p:nvPr/>
        </p:nvCxnSpPr>
        <p:spPr>
          <a:xfrm>
            <a:off x="4407824" y="2945823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035516B-9A5E-D13D-B316-8EDECA5551B8}"/>
              </a:ext>
            </a:extLst>
          </p:cNvPr>
          <p:cNvSpPr/>
          <p:nvPr/>
        </p:nvSpPr>
        <p:spPr>
          <a:xfrm>
            <a:off x="1321723" y="3217025"/>
            <a:ext cx="6303125" cy="250988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23DA4-FF02-1F39-6672-DFF374560317}"/>
              </a:ext>
            </a:extLst>
          </p:cNvPr>
          <p:cNvSpPr/>
          <p:nvPr/>
        </p:nvSpPr>
        <p:spPr>
          <a:xfrm>
            <a:off x="2384714" y="4720589"/>
            <a:ext cx="4046220" cy="766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1B1B69-9C51-8D46-BB8A-67643A0E6104}"/>
              </a:ext>
            </a:extLst>
          </p:cNvPr>
          <p:cNvCxnSpPr/>
          <p:nvPr/>
        </p:nvCxnSpPr>
        <p:spPr>
          <a:xfrm>
            <a:off x="2861657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5E265D-2BCA-D01E-3123-7B1E234AF001}"/>
              </a:ext>
            </a:extLst>
          </p:cNvPr>
          <p:cNvCxnSpPr/>
          <p:nvPr/>
        </p:nvCxnSpPr>
        <p:spPr>
          <a:xfrm>
            <a:off x="3150524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2F54C4-817A-48DE-A17E-B136BC3A98CF}"/>
              </a:ext>
            </a:extLst>
          </p:cNvPr>
          <p:cNvCxnSpPr/>
          <p:nvPr/>
        </p:nvCxnSpPr>
        <p:spPr>
          <a:xfrm>
            <a:off x="3439391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139DD4-7F86-F4E5-CFA5-F4B7B1265A5D}"/>
              </a:ext>
            </a:extLst>
          </p:cNvPr>
          <p:cNvCxnSpPr/>
          <p:nvPr/>
        </p:nvCxnSpPr>
        <p:spPr>
          <a:xfrm>
            <a:off x="3728258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94ECFB-F957-0BDE-9663-5BCBAF4107CB}"/>
              </a:ext>
            </a:extLst>
          </p:cNvPr>
          <p:cNvCxnSpPr/>
          <p:nvPr/>
        </p:nvCxnSpPr>
        <p:spPr>
          <a:xfrm>
            <a:off x="4017125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0DB289-AD61-C02A-A556-11665DF8116C}"/>
              </a:ext>
            </a:extLst>
          </p:cNvPr>
          <p:cNvCxnSpPr/>
          <p:nvPr/>
        </p:nvCxnSpPr>
        <p:spPr>
          <a:xfrm>
            <a:off x="4305992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AE5B2A-226B-5851-4A49-C755C8B06B7A}"/>
              </a:ext>
            </a:extLst>
          </p:cNvPr>
          <p:cNvCxnSpPr/>
          <p:nvPr/>
        </p:nvCxnSpPr>
        <p:spPr>
          <a:xfrm>
            <a:off x="4594859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C74B1-6CC0-9E19-5756-41B4B11B43A1}"/>
              </a:ext>
            </a:extLst>
          </p:cNvPr>
          <p:cNvCxnSpPr/>
          <p:nvPr/>
        </p:nvCxnSpPr>
        <p:spPr>
          <a:xfrm>
            <a:off x="4883726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F6A521-1172-50F8-6DB1-0F3FE26BF0B1}"/>
              </a:ext>
            </a:extLst>
          </p:cNvPr>
          <p:cNvCxnSpPr/>
          <p:nvPr/>
        </p:nvCxnSpPr>
        <p:spPr>
          <a:xfrm>
            <a:off x="5172593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B77636-9842-EF8C-52CA-26EDEFD4383A}"/>
              </a:ext>
            </a:extLst>
          </p:cNvPr>
          <p:cNvCxnSpPr/>
          <p:nvPr/>
        </p:nvCxnSpPr>
        <p:spPr>
          <a:xfrm>
            <a:off x="5461460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9FCE56-164F-978F-709F-15BA6D679B79}"/>
              </a:ext>
            </a:extLst>
          </p:cNvPr>
          <p:cNvCxnSpPr/>
          <p:nvPr/>
        </p:nvCxnSpPr>
        <p:spPr>
          <a:xfrm>
            <a:off x="5750327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A1EC03-5420-CB47-D1D0-6BB0C8F0EB89}"/>
              </a:ext>
            </a:extLst>
          </p:cNvPr>
          <p:cNvCxnSpPr/>
          <p:nvPr/>
        </p:nvCxnSpPr>
        <p:spPr>
          <a:xfrm>
            <a:off x="6039194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37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85C6-62DD-27BB-B10F-AFC80D46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- Inheritance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85067AC-63DD-8888-28EE-60010B18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432844"/>
            <a:ext cx="4514850" cy="2324100"/>
          </a:xfrm>
        </p:spPr>
      </p:pic>
    </p:spTree>
    <p:extLst>
      <p:ext uri="{BB962C8B-B14F-4D97-AF65-F5344CB8AC3E}">
        <p14:creationId xmlns:p14="http://schemas.microsoft.com/office/powerpoint/2010/main" val="1985925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8ACD2A-8FDB-4627-BF6B-EABABD7372BB}"/>
              </a:ext>
            </a:extLst>
          </p:cNvPr>
          <p:cNvSpPr/>
          <p:nvPr/>
        </p:nvSpPr>
        <p:spPr>
          <a:xfrm>
            <a:off x="5556784" y="1103898"/>
            <a:ext cx="2111543" cy="4743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Abstract Base Class</a:t>
            </a:r>
          </a:p>
          <a:p>
            <a:pPr algn="ctr"/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Pet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9ED39-4124-49AB-A798-1448E4FF7A28}"/>
              </a:ext>
            </a:extLst>
          </p:cNvPr>
          <p:cNvSpPr txBox="1"/>
          <p:nvPr/>
        </p:nvSpPr>
        <p:spPr>
          <a:xfrm>
            <a:off x="5986914" y="2292016"/>
            <a:ext cx="1431758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-Owner</a:t>
            </a:r>
          </a:p>
          <a:p>
            <a:r>
              <a:rPr lang="en-US" sz="1200" dirty="0"/>
              <a:t>-Name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DoB</a:t>
            </a:r>
            <a:endParaRPr lang="en-US" sz="1200" dirty="0"/>
          </a:p>
          <a:p>
            <a:r>
              <a:rPr lang="en-US" sz="1200" dirty="0"/>
              <a:t>-Weight</a:t>
            </a:r>
          </a:p>
          <a:p>
            <a:pPr marL="214313" indent="-214313">
              <a:buFontTx/>
              <a:buChar char="-"/>
            </a:pPr>
            <a:r>
              <a:rPr lang="en-US" sz="1200" dirty="0"/>
              <a:t>…</a:t>
            </a:r>
          </a:p>
          <a:p>
            <a:pPr marL="214313" indent="-214313">
              <a:buFontTx/>
              <a:buChar char="-"/>
            </a:pPr>
            <a:endParaRPr lang="en-US" sz="1200" dirty="0"/>
          </a:p>
          <a:p>
            <a:r>
              <a:rPr lang="en-US" sz="1200" dirty="0"/>
              <a:t>(-Species)?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554A9-8590-48C1-97BB-4935CEB5AC01}"/>
              </a:ext>
            </a:extLst>
          </p:cNvPr>
          <p:cNvSpPr/>
          <p:nvPr/>
        </p:nvSpPr>
        <p:spPr>
          <a:xfrm>
            <a:off x="2672816" y="2292015"/>
            <a:ext cx="1828800" cy="111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Reptile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745680-0D33-4726-8022-7EFD5E5A8FE1}"/>
              </a:ext>
            </a:extLst>
          </p:cNvPr>
          <p:cNvSpPr/>
          <p:nvPr/>
        </p:nvSpPr>
        <p:spPr>
          <a:xfrm>
            <a:off x="2672816" y="3540292"/>
            <a:ext cx="1828800" cy="111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Bird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15FFC-4816-4329-AD36-44E4AA755139}"/>
              </a:ext>
            </a:extLst>
          </p:cNvPr>
          <p:cNvSpPr/>
          <p:nvPr/>
        </p:nvSpPr>
        <p:spPr>
          <a:xfrm>
            <a:off x="2672817" y="1103896"/>
            <a:ext cx="1828800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Dog</a:t>
            </a:r>
          </a:p>
          <a:p>
            <a:pPr algn="ctr"/>
            <a:r>
              <a:rPr lang="en-US" sz="1200" dirty="0"/>
              <a:t>-Breed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BF2EDA-17E9-479A-A391-EFEBB4C42945}"/>
              </a:ext>
            </a:extLst>
          </p:cNvPr>
          <p:cNvSpPr/>
          <p:nvPr/>
        </p:nvSpPr>
        <p:spPr>
          <a:xfrm>
            <a:off x="2672817" y="1669381"/>
            <a:ext cx="1828801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E331C7B-2D68-46E4-9517-1A29389DD2D9}"/>
              </a:ext>
            </a:extLst>
          </p:cNvPr>
          <p:cNvSpPr/>
          <p:nvPr/>
        </p:nvSpPr>
        <p:spPr>
          <a:xfrm flipH="1">
            <a:off x="4795788" y="1375961"/>
            <a:ext cx="511342" cy="4069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F3845-D685-42D3-92CC-5FD46BEF2ACC}"/>
              </a:ext>
            </a:extLst>
          </p:cNvPr>
          <p:cNvSpPr/>
          <p:nvPr/>
        </p:nvSpPr>
        <p:spPr>
          <a:xfrm>
            <a:off x="2672816" y="4788569"/>
            <a:ext cx="1828800" cy="111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Fish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- Fresh or salt water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1B47A-8289-F26D-2395-73C2AB51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- Inheritance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DD3867-888B-9657-15DB-7B5746FB6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35236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3296ED-EAC5-ADC0-6003-9A1A2C426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Provide multiple methods with same name differing in parameters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A466C-274D-4BF0-A092-729192B35E79}"/>
              </a:ext>
            </a:extLst>
          </p:cNvPr>
          <p:cNvSpPr txBox="1"/>
          <p:nvPr/>
        </p:nvSpPr>
        <p:spPr>
          <a:xfrm>
            <a:off x="688410" y="3546308"/>
            <a:ext cx="238879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AddNums</a:t>
            </a:r>
            <a:r>
              <a:rPr lang="en-US" sz="1600" dirty="0"/>
              <a:t> (</a:t>
            </a:r>
            <a:r>
              <a:rPr lang="en-US" sz="1600" dirty="0" err="1"/>
              <a:t>a,b</a:t>
            </a:r>
            <a:r>
              <a:rPr lang="en-US" sz="1600" dirty="0"/>
              <a:t>)</a:t>
            </a:r>
          </a:p>
          <a:p>
            <a:r>
              <a:rPr lang="en-US" sz="1600" dirty="0"/>
              <a:t>	sum=</a:t>
            </a:r>
            <a:r>
              <a:rPr lang="en-US" sz="1600" dirty="0" err="1"/>
              <a:t>a+b</a:t>
            </a:r>
            <a:endParaRPr lang="en-US" sz="1600" dirty="0"/>
          </a:p>
          <a:p>
            <a:r>
              <a:rPr lang="en-US" sz="1600" dirty="0"/>
              <a:t>	return sum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334E1-0AE9-4303-BDC7-977680836B67}"/>
              </a:ext>
            </a:extLst>
          </p:cNvPr>
          <p:cNvSpPr txBox="1"/>
          <p:nvPr/>
        </p:nvSpPr>
        <p:spPr>
          <a:xfrm>
            <a:off x="688411" y="4478755"/>
            <a:ext cx="255230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AddNums</a:t>
            </a:r>
            <a:r>
              <a:rPr lang="en-US" sz="1600" dirty="0"/>
              <a:t> (</a:t>
            </a:r>
            <a:r>
              <a:rPr lang="en-US" sz="1600" dirty="0" err="1"/>
              <a:t>a,b,c</a:t>
            </a:r>
            <a:r>
              <a:rPr lang="en-US" sz="1600" dirty="0"/>
              <a:t>)</a:t>
            </a:r>
          </a:p>
          <a:p>
            <a:r>
              <a:rPr lang="en-US" sz="1600" dirty="0"/>
              <a:t>	sum=</a:t>
            </a:r>
            <a:r>
              <a:rPr lang="en-US" sz="1600" dirty="0" err="1"/>
              <a:t>a+b+c</a:t>
            </a:r>
            <a:endParaRPr lang="en-US" sz="1600" dirty="0"/>
          </a:p>
          <a:p>
            <a:r>
              <a:rPr lang="en-US" sz="1600" dirty="0"/>
              <a:t>	return sum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99D51-C0E9-410B-BD7F-7E1E9016286A}"/>
              </a:ext>
            </a:extLst>
          </p:cNvPr>
          <p:cNvSpPr txBox="1"/>
          <p:nvPr/>
        </p:nvSpPr>
        <p:spPr>
          <a:xfrm>
            <a:off x="664798" y="5411203"/>
            <a:ext cx="285046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AddNums</a:t>
            </a:r>
            <a:r>
              <a:rPr lang="en-US" sz="1600" dirty="0"/>
              <a:t> (</a:t>
            </a:r>
            <a:r>
              <a:rPr lang="en-US" sz="1600" dirty="0" err="1"/>
              <a:t>a,b,c,d</a:t>
            </a:r>
            <a:r>
              <a:rPr lang="en-US" sz="1600" dirty="0"/>
              <a:t>)</a:t>
            </a:r>
          </a:p>
          <a:p>
            <a:r>
              <a:rPr lang="en-US" sz="1600" dirty="0"/>
              <a:t>	sum=</a:t>
            </a:r>
            <a:r>
              <a:rPr lang="en-US" sz="1600" dirty="0" err="1"/>
              <a:t>a+b+c+d</a:t>
            </a:r>
            <a:endParaRPr lang="en-US" sz="1600" dirty="0"/>
          </a:p>
          <a:p>
            <a:r>
              <a:rPr lang="en-US" sz="1600" dirty="0"/>
              <a:t>	return sum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2D2593-BA9C-C9D5-6B72-70AFF18B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OOP- Polymorphism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DE479C-88E5-53D4-E7C7-150D4C119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Overload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37E5D-9586-9301-5CC1-402B57F42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Override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F0FBD9-EB17-D3BB-B370-A8500EC64C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Inherit Base Class, then change an inherited method</a:t>
            </a:r>
          </a:p>
        </p:txBody>
      </p:sp>
    </p:spTree>
    <p:extLst>
      <p:ext uri="{BB962C8B-B14F-4D97-AF65-F5344CB8AC3E}">
        <p14:creationId xmlns:p14="http://schemas.microsoft.com/office/powerpoint/2010/main" val="1819251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281D-64AF-B147-EE23-F73F0DEB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Good Programming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16ADC53-73DF-A3EF-FE8A-2E881CB8A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25" y="1689894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170664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8C21-C7CD-4113-A991-22678F56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 application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6CEDB91-E4E0-4588-B6E7-8E00BD756BED}"/>
              </a:ext>
            </a:extLst>
          </p:cNvPr>
          <p:cNvSpPr/>
          <p:nvPr/>
        </p:nvSpPr>
        <p:spPr>
          <a:xfrm rot="16200000">
            <a:off x="3452932" y="1856303"/>
            <a:ext cx="820817" cy="6446520"/>
          </a:xfrm>
          <a:prstGeom prst="rightArrow">
            <a:avLst>
              <a:gd name="adj1" fmla="val 50000"/>
              <a:gd name="adj2" fmla="val 53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 dirty="0"/>
              <a:t>Low-level details</a:t>
            </a:r>
          </a:p>
          <a:p>
            <a:pPr algn="ctr"/>
            <a:r>
              <a:rPr lang="en-US" sz="1050" dirty="0"/>
              <a:t>(variables, functions, branching, looping)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CFFD07-DFF0-43B4-B4D2-30D9AFEA9792}"/>
              </a:ext>
            </a:extLst>
          </p:cNvPr>
          <p:cNvSpPr/>
          <p:nvPr/>
        </p:nvSpPr>
        <p:spPr>
          <a:xfrm rot="5400000" flipV="1">
            <a:off x="2816305" y="50244"/>
            <a:ext cx="2094071" cy="6446520"/>
          </a:xfrm>
          <a:prstGeom prst="rightArrow">
            <a:avLst>
              <a:gd name="adj1" fmla="val 50000"/>
              <a:gd name="adj2" fmla="val 53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 dirty="0"/>
              <a:t>High-level organization</a:t>
            </a:r>
          </a:p>
          <a:p>
            <a:pPr algn="ctr"/>
            <a:r>
              <a:rPr lang="en-US" sz="1050" dirty="0"/>
              <a:t>(OOP, classes, properties, methods)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BE9F2-0356-4EA4-B9AC-F656471CEED0}"/>
              </a:ext>
            </a:extLst>
          </p:cNvPr>
          <p:cNvSpPr txBox="1"/>
          <p:nvPr/>
        </p:nvSpPr>
        <p:spPr>
          <a:xfrm>
            <a:off x="3421030" y="4363910"/>
            <a:ext cx="984565" cy="2616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PROGRAM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646750-616C-4DD6-BA6C-F89FA092D6AC}"/>
              </a:ext>
            </a:extLst>
          </p:cNvPr>
          <p:cNvSpPr/>
          <p:nvPr/>
        </p:nvSpPr>
        <p:spPr>
          <a:xfrm>
            <a:off x="7292340" y="2226469"/>
            <a:ext cx="1360170" cy="3263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Tools</a:t>
            </a:r>
          </a:p>
          <a:p>
            <a:pPr algn="ctr"/>
            <a:endParaRPr lang="en-US" sz="1050" dirty="0"/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/>
              <a:t>Code editing</a:t>
            </a:r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/>
              <a:t>Source Code Control</a:t>
            </a:r>
          </a:p>
        </p:txBody>
      </p:sp>
    </p:spTree>
    <p:extLst>
      <p:ext uri="{BB962C8B-B14F-4D97-AF65-F5344CB8AC3E}">
        <p14:creationId xmlns:p14="http://schemas.microsoft.com/office/powerpoint/2010/main" val="3945145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C63564-45EA-8726-429F-87FE6444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Tightly-Coupled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38E122-63DC-4678-33C3-88685233807E}"/>
              </a:ext>
            </a:extLst>
          </p:cNvPr>
          <p:cNvSpPr/>
          <p:nvPr/>
        </p:nvSpPr>
        <p:spPr bwMode="auto">
          <a:xfrm>
            <a:off x="477724" y="1306285"/>
            <a:ext cx="1596799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C758A8-E96F-E552-1513-53600B27C8A7}"/>
              </a:ext>
            </a:extLst>
          </p:cNvPr>
          <p:cNvSpPr/>
          <p:nvPr/>
        </p:nvSpPr>
        <p:spPr bwMode="auto">
          <a:xfrm>
            <a:off x="477724" y="1956706"/>
            <a:ext cx="1596799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86F4107-787A-A9FB-E654-3191CBB95401}"/>
              </a:ext>
            </a:extLst>
          </p:cNvPr>
          <p:cNvSpPr/>
          <p:nvPr/>
        </p:nvSpPr>
        <p:spPr bwMode="auto">
          <a:xfrm>
            <a:off x="1184616" y="1706335"/>
            <a:ext cx="171450" cy="25037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6457C-C092-6746-5F33-59EC39773422}"/>
              </a:ext>
            </a:extLst>
          </p:cNvPr>
          <p:cNvSpPr/>
          <p:nvPr/>
        </p:nvSpPr>
        <p:spPr bwMode="auto">
          <a:xfrm>
            <a:off x="471941" y="2607127"/>
            <a:ext cx="1596799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313D5-F68B-FF78-87B3-4387F1DAD2BC}"/>
              </a:ext>
            </a:extLst>
          </p:cNvPr>
          <p:cNvSpPr/>
          <p:nvPr/>
        </p:nvSpPr>
        <p:spPr bwMode="auto">
          <a:xfrm>
            <a:off x="466158" y="3257548"/>
            <a:ext cx="1596799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9F85B-2605-DF79-968B-B6EE094D5FFA}"/>
              </a:ext>
            </a:extLst>
          </p:cNvPr>
          <p:cNvSpPr/>
          <p:nvPr/>
        </p:nvSpPr>
        <p:spPr bwMode="auto">
          <a:xfrm>
            <a:off x="460375" y="3907969"/>
            <a:ext cx="1596799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D443901-CA8F-1340-81AE-AD6DDC3E3C8D}"/>
              </a:ext>
            </a:extLst>
          </p:cNvPr>
          <p:cNvSpPr/>
          <p:nvPr/>
        </p:nvSpPr>
        <p:spPr bwMode="auto">
          <a:xfrm>
            <a:off x="1173049" y="2356756"/>
            <a:ext cx="171450" cy="25037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4A75DC5-8486-EA2C-F299-BF4B9FCA1DFA}"/>
              </a:ext>
            </a:extLst>
          </p:cNvPr>
          <p:cNvSpPr/>
          <p:nvPr/>
        </p:nvSpPr>
        <p:spPr bwMode="auto">
          <a:xfrm>
            <a:off x="1161482" y="3007177"/>
            <a:ext cx="171450" cy="25037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F40DA8E-1D56-BEAF-19A3-99D995A55F09}"/>
              </a:ext>
            </a:extLst>
          </p:cNvPr>
          <p:cNvSpPr/>
          <p:nvPr/>
        </p:nvSpPr>
        <p:spPr bwMode="auto">
          <a:xfrm>
            <a:off x="1149915" y="3657598"/>
            <a:ext cx="171450" cy="25037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26F51E-144C-743B-E046-3360E69994AE}"/>
              </a:ext>
            </a:extLst>
          </p:cNvPr>
          <p:cNvSpPr/>
          <p:nvPr/>
        </p:nvSpPr>
        <p:spPr bwMode="auto">
          <a:xfrm>
            <a:off x="4597287" y="1181099"/>
            <a:ext cx="1596799" cy="65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A03315-D0B4-84AD-30FA-3CD7DED5310D}"/>
              </a:ext>
            </a:extLst>
          </p:cNvPr>
          <p:cNvCxnSpPr>
            <a:cxnSpLocks/>
          </p:cNvCxnSpPr>
          <p:nvPr/>
        </p:nvCxnSpPr>
        <p:spPr bwMode="auto">
          <a:xfrm>
            <a:off x="2307205" y="1413998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6A7A1-743E-A57B-A3D5-9054EF96A281}"/>
              </a:ext>
            </a:extLst>
          </p:cNvPr>
          <p:cNvCxnSpPr>
            <a:cxnSpLocks/>
          </p:cNvCxnSpPr>
          <p:nvPr/>
        </p:nvCxnSpPr>
        <p:spPr bwMode="auto">
          <a:xfrm flipH="1">
            <a:off x="2307205" y="1630351"/>
            <a:ext cx="2057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A319D41-D071-F80D-51A1-9666086CFBB5}"/>
              </a:ext>
            </a:extLst>
          </p:cNvPr>
          <p:cNvSpPr/>
          <p:nvPr/>
        </p:nvSpPr>
        <p:spPr bwMode="auto">
          <a:xfrm>
            <a:off x="3144044" y="2448139"/>
            <a:ext cx="1453243" cy="65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CBA137-13E6-8BC0-A224-8137657C9866}"/>
              </a:ext>
            </a:extLst>
          </p:cNvPr>
          <p:cNvCxnSpPr>
            <a:cxnSpLocks/>
          </p:cNvCxnSpPr>
          <p:nvPr/>
        </p:nvCxnSpPr>
        <p:spPr bwMode="auto">
          <a:xfrm>
            <a:off x="2307205" y="2684905"/>
            <a:ext cx="67275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BF720C-EF30-412E-0F4F-3409117B24C2}"/>
              </a:ext>
            </a:extLst>
          </p:cNvPr>
          <p:cNvCxnSpPr>
            <a:cxnSpLocks/>
          </p:cNvCxnSpPr>
          <p:nvPr/>
        </p:nvCxnSpPr>
        <p:spPr bwMode="auto">
          <a:xfrm flipH="1">
            <a:off x="2307205" y="2901258"/>
            <a:ext cx="67275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0197372-52A2-DED4-EF6E-1C8C31355DCF}"/>
              </a:ext>
            </a:extLst>
          </p:cNvPr>
          <p:cNvSpPr/>
          <p:nvPr/>
        </p:nvSpPr>
        <p:spPr bwMode="auto">
          <a:xfrm>
            <a:off x="5598432" y="2448139"/>
            <a:ext cx="1441905" cy="65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EA3BE9-0D32-2409-1FFE-C7DDE3CEE141}"/>
              </a:ext>
            </a:extLst>
          </p:cNvPr>
          <p:cNvCxnSpPr>
            <a:cxnSpLocks/>
          </p:cNvCxnSpPr>
          <p:nvPr/>
        </p:nvCxnSpPr>
        <p:spPr bwMode="auto">
          <a:xfrm>
            <a:off x="4761593" y="2684905"/>
            <a:ext cx="60749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67C0A5-F623-249F-6E3F-801063DD9A3C}"/>
              </a:ext>
            </a:extLst>
          </p:cNvPr>
          <p:cNvCxnSpPr>
            <a:cxnSpLocks/>
          </p:cNvCxnSpPr>
          <p:nvPr/>
        </p:nvCxnSpPr>
        <p:spPr bwMode="auto">
          <a:xfrm flipH="1">
            <a:off x="4761593" y="2901258"/>
            <a:ext cx="67275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5659D36-9FAE-88BC-9934-54EB7C2A85BA}"/>
              </a:ext>
            </a:extLst>
          </p:cNvPr>
          <p:cNvSpPr/>
          <p:nvPr/>
        </p:nvSpPr>
        <p:spPr bwMode="auto">
          <a:xfrm>
            <a:off x="8041482" y="2448139"/>
            <a:ext cx="1029039" cy="65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9474F4-EF69-40D1-D99C-394036DDE102}"/>
              </a:ext>
            </a:extLst>
          </p:cNvPr>
          <p:cNvCxnSpPr>
            <a:cxnSpLocks/>
          </p:cNvCxnSpPr>
          <p:nvPr/>
        </p:nvCxnSpPr>
        <p:spPr bwMode="auto">
          <a:xfrm>
            <a:off x="7204643" y="2684905"/>
            <a:ext cx="67275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6D1A53-A870-2500-C313-6BC9D8EBCB05}"/>
              </a:ext>
            </a:extLst>
          </p:cNvPr>
          <p:cNvCxnSpPr>
            <a:cxnSpLocks/>
          </p:cNvCxnSpPr>
          <p:nvPr/>
        </p:nvCxnSpPr>
        <p:spPr bwMode="auto">
          <a:xfrm flipH="1">
            <a:off x="7204643" y="2901258"/>
            <a:ext cx="67275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5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E94B1F-CD69-49E5-C634-14299824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BECAE-A1E8-0EA3-BFEF-2E7F3B68B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Structures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3813721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3BA5-D8EF-5CD3-6A76-5AA3C3BF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70439-229B-D1B6-A653-34C63D6DCF88}"/>
              </a:ext>
            </a:extLst>
          </p:cNvPr>
          <p:cNvSpPr txBox="1"/>
          <p:nvPr/>
        </p:nvSpPr>
        <p:spPr>
          <a:xfrm>
            <a:off x="1500652" y="3059668"/>
            <a:ext cx="5693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dirty="0">
                <a:solidFill>
                  <a:srgbClr val="96A8C8"/>
                </a:solidFill>
                <a:effectLst/>
                <a:latin typeface="Lucida"/>
                <a:hlinkClick r:id="rId2"/>
              </a:rPr>
              <a:t>https://imgs.xkcd.com/comics/complexity_analysis.png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61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38E6-78F6-C408-7DA8-94BD3F37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Structures</a:t>
            </a:r>
          </a:p>
        </p:txBody>
      </p:sp>
      <p:pic>
        <p:nvPicPr>
          <p:cNvPr id="2050" name="Picture 2" descr="Introduction to Data Structure - Enjoy Learning CS | Data structures, Data, Computer science">
            <a:extLst>
              <a:ext uri="{FF2B5EF4-FFF2-40B4-BE49-F238E27FC236}">
                <a16:creationId xmlns:a16="http://schemas.microsoft.com/office/drawing/2014/main" id="{FB4203A4-C68F-883A-5AA3-6C54DDAA1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00" y="783100"/>
            <a:ext cx="8039400" cy="60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718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094C-41E1-3321-3F3E-10EC052B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Structures</a:t>
            </a:r>
          </a:p>
        </p:txBody>
      </p:sp>
      <p:pic>
        <p:nvPicPr>
          <p:cNvPr id="1026" name="Picture 2" descr="About different data structures and algorithms">
            <a:extLst>
              <a:ext uri="{FF2B5EF4-FFF2-40B4-BE49-F238E27FC236}">
                <a16:creationId xmlns:a16="http://schemas.microsoft.com/office/drawing/2014/main" id="{651818AC-1D50-590B-8F89-805FD66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9850"/>
            <a:ext cx="9144000" cy="41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1621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E3D9-A915-412E-F2D2-1C7749A5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56EF66-872F-A3BC-2A34-ABACC38B1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44233"/>
              </p:ext>
            </p:extLst>
          </p:nvPr>
        </p:nvGraphicFramePr>
        <p:xfrm>
          <a:off x="1524000" y="1992223"/>
          <a:ext cx="6096000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52606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505298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536498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463863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229275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956201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378236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461065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4006089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5279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21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Val1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Val2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Val3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val4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7978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62EDC0-B71A-3C97-271E-0A053D44DADF}"/>
              </a:ext>
            </a:extLst>
          </p:cNvPr>
          <p:cNvSpPr txBox="1"/>
          <p:nvPr/>
        </p:nvSpPr>
        <p:spPr>
          <a:xfrm>
            <a:off x="1595887" y="3033826"/>
            <a:ext cx="6024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performance compared to more advanced collections (e.g. List, Dictionary)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Statically allocated – fixed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Zero-based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Strongly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may be any data type, including custom types defined by a Class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EBEC776E-D8A0-1D4E-C54C-F8C28177F628}"/>
              </a:ext>
            </a:extLst>
          </p:cNvPr>
          <p:cNvSpPr/>
          <p:nvPr/>
        </p:nvSpPr>
        <p:spPr bwMode="auto">
          <a:xfrm rot="5400000">
            <a:off x="4408723" y="-1464065"/>
            <a:ext cx="326556" cy="6096001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9E9C8-CEBD-4907-4059-700F48206B87}"/>
              </a:ext>
            </a:extLst>
          </p:cNvPr>
          <p:cNvSpPr txBox="1"/>
          <p:nvPr/>
        </p:nvSpPr>
        <p:spPr>
          <a:xfrm>
            <a:off x="1595887" y="1420657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chunk of memory – items are contiguous</a:t>
            </a:r>
          </a:p>
        </p:txBody>
      </p:sp>
    </p:spTree>
    <p:extLst>
      <p:ext uri="{BB962C8B-B14F-4D97-AF65-F5344CB8AC3E}">
        <p14:creationId xmlns:p14="http://schemas.microsoft.com/office/powerpoint/2010/main" val="1988118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5744-4075-35B1-2CFD-773589F2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3DE4A-5CBF-6DE1-0E03-6F8126D11017}"/>
              </a:ext>
            </a:extLst>
          </p:cNvPr>
          <p:cNvSpPr txBox="1"/>
          <p:nvPr/>
        </p:nvSpPr>
        <p:spPr>
          <a:xfrm>
            <a:off x="3569407" y="1996735"/>
            <a:ext cx="255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MyFunction</a:t>
            </a:r>
            <a:r>
              <a:rPr lang="en-US" dirty="0"/>
              <a:t>()</a:t>
            </a:r>
          </a:p>
          <a:p>
            <a:r>
              <a:rPr lang="en-US" dirty="0"/>
              <a:t>{}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07F7484-99E9-90BB-9223-34F899D0D7AC}"/>
              </a:ext>
            </a:extLst>
          </p:cNvPr>
          <p:cNvSpPr/>
          <p:nvPr/>
        </p:nvSpPr>
        <p:spPr bwMode="auto">
          <a:xfrm>
            <a:off x="4644534" y="1306622"/>
            <a:ext cx="414068" cy="60384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wordArtVert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6D618-506C-1C71-C40B-819B6CA209C3}"/>
              </a:ext>
            </a:extLst>
          </p:cNvPr>
          <p:cNvSpPr/>
          <p:nvPr/>
        </p:nvSpPr>
        <p:spPr bwMode="auto">
          <a:xfrm>
            <a:off x="621102" y="2242867"/>
            <a:ext cx="2415396" cy="3407434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State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4887D-B369-04CF-612C-0B7A88A4CE32}"/>
              </a:ext>
            </a:extLst>
          </p:cNvPr>
          <p:cNvSpPr txBox="1"/>
          <p:nvPr/>
        </p:nvSpPr>
        <p:spPr>
          <a:xfrm>
            <a:off x="1378997" y="5796951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EA8282-5F5F-DF35-8D88-71702C62EDC1}"/>
              </a:ext>
            </a:extLst>
          </p:cNvPr>
          <p:cNvSpPr/>
          <p:nvPr/>
        </p:nvSpPr>
        <p:spPr bwMode="auto">
          <a:xfrm>
            <a:off x="6952891" y="2242867"/>
            <a:ext cx="2027207" cy="1362975"/>
          </a:xfrm>
          <a:prstGeom prst="ellipse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MyFunction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B6E5E94-C448-9628-00AC-AC0157E3E4D4}"/>
              </a:ext>
            </a:extLst>
          </p:cNvPr>
          <p:cNvSpPr/>
          <p:nvPr/>
        </p:nvSpPr>
        <p:spPr bwMode="auto">
          <a:xfrm>
            <a:off x="4847962" y="2476431"/>
            <a:ext cx="1863306" cy="353683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5EA9072-2B4C-3FF7-D7F0-40A3D2031C2C}"/>
              </a:ext>
            </a:extLst>
          </p:cNvPr>
          <p:cNvSpPr/>
          <p:nvPr/>
        </p:nvSpPr>
        <p:spPr bwMode="auto">
          <a:xfrm rot="10800000">
            <a:off x="4847962" y="3075317"/>
            <a:ext cx="1863306" cy="353683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C01DF-A96E-116D-366D-5BA207F6FD0C}"/>
              </a:ext>
            </a:extLst>
          </p:cNvPr>
          <p:cNvSpPr txBox="1"/>
          <p:nvPr/>
        </p:nvSpPr>
        <p:spPr>
          <a:xfrm>
            <a:off x="3355675" y="2848145"/>
            <a:ext cx="1561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Restores</a:t>
            </a:r>
          </a:p>
          <a:p>
            <a:r>
              <a:rPr lang="en-US" dirty="0"/>
              <a:t>State from</a:t>
            </a:r>
          </a:p>
          <a:p>
            <a:r>
              <a:rPr lang="en-US" dirty="0"/>
              <a:t>Stack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F7734AB-0D33-E204-1009-1862F758B2AA}"/>
              </a:ext>
            </a:extLst>
          </p:cNvPr>
          <p:cNvSpPr/>
          <p:nvPr/>
        </p:nvSpPr>
        <p:spPr bwMode="auto">
          <a:xfrm>
            <a:off x="3946328" y="3946584"/>
            <a:ext cx="530781" cy="1272397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6444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5744-4075-35B1-2CFD-773589F2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3DE4A-5CBF-6DE1-0E03-6F8126D11017}"/>
              </a:ext>
            </a:extLst>
          </p:cNvPr>
          <p:cNvSpPr txBox="1"/>
          <p:nvPr/>
        </p:nvSpPr>
        <p:spPr>
          <a:xfrm>
            <a:off x="3569407" y="1996735"/>
            <a:ext cx="255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MyFunction</a:t>
            </a:r>
            <a:r>
              <a:rPr lang="en-US" dirty="0"/>
              <a:t>()</a:t>
            </a:r>
          </a:p>
          <a:p>
            <a:r>
              <a:rPr lang="en-US" dirty="0"/>
              <a:t>{}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07F7484-99E9-90BB-9223-34F899D0D7AC}"/>
              </a:ext>
            </a:extLst>
          </p:cNvPr>
          <p:cNvSpPr/>
          <p:nvPr/>
        </p:nvSpPr>
        <p:spPr bwMode="auto">
          <a:xfrm>
            <a:off x="4644534" y="1306622"/>
            <a:ext cx="414068" cy="60384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wordArtVert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6D618-506C-1C71-C40B-819B6CA209C3}"/>
              </a:ext>
            </a:extLst>
          </p:cNvPr>
          <p:cNvSpPr/>
          <p:nvPr/>
        </p:nvSpPr>
        <p:spPr bwMode="auto">
          <a:xfrm>
            <a:off x="585591" y="2229927"/>
            <a:ext cx="2415396" cy="3407434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u="sng" dirty="0"/>
              <a:t>State Function 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u="sng" dirty="0"/>
              <a:t>State Function 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u="sng" dirty="0"/>
              <a:t>State Main</a:t>
            </a:r>
            <a:endParaRPr kumimoji="0" lang="en-US" sz="12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4887D-B369-04CF-612C-0B7A88A4CE32}"/>
              </a:ext>
            </a:extLst>
          </p:cNvPr>
          <p:cNvSpPr txBox="1"/>
          <p:nvPr/>
        </p:nvSpPr>
        <p:spPr>
          <a:xfrm>
            <a:off x="1378997" y="5796951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EA8282-5F5F-DF35-8D88-71702C62EDC1}"/>
              </a:ext>
            </a:extLst>
          </p:cNvPr>
          <p:cNvSpPr/>
          <p:nvPr/>
        </p:nvSpPr>
        <p:spPr bwMode="auto">
          <a:xfrm>
            <a:off x="6952891" y="2242867"/>
            <a:ext cx="2027207" cy="1362975"/>
          </a:xfrm>
          <a:prstGeom prst="ellipse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MyFunction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B6E5E94-C448-9628-00AC-AC0157E3E4D4}"/>
              </a:ext>
            </a:extLst>
          </p:cNvPr>
          <p:cNvSpPr/>
          <p:nvPr/>
        </p:nvSpPr>
        <p:spPr bwMode="auto">
          <a:xfrm>
            <a:off x="4847962" y="2476431"/>
            <a:ext cx="1863306" cy="353683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1C0AE4-5F34-A335-4D40-E86222AF8C06}"/>
              </a:ext>
            </a:extLst>
          </p:cNvPr>
          <p:cNvSpPr/>
          <p:nvPr/>
        </p:nvSpPr>
        <p:spPr bwMode="auto">
          <a:xfrm>
            <a:off x="6937922" y="3942270"/>
            <a:ext cx="2027207" cy="1362975"/>
          </a:xfrm>
          <a:prstGeom prst="ellipse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MyFunction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F7734AB-0D33-E204-1009-1862F758B2AA}"/>
              </a:ext>
            </a:extLst>
          </p:cNvPr>
          <p:cNvSpPr/>
          <p:nvPr/>
        </p:nvSpPr>
        <p:spPr bwMode="auto">
          <a:xfrm>
            <a:off x="7701103" y="3213340"/>
            <a:ext cx="530781" cy="974788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6AC7CD-6699-42BF-7291-5289C5F6FC21}"/>
              </a:ext>
            </a:extLst>
          </p:cNvPr>
          <p:cNvSpPr/>
          <p:nvPr/>
        </p:nvSpPr>
        <p:spPr bwMode="auto">
          <a:xfrm>
            <a:off x="6952891" y="5444475"/>
            <a:ext cx="2027207" cy="1362975"/>
          </a:xfrm>
          <a:prstGeom prst="ellipse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MyFunction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3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09D770D-490C-3350-7F8E-0C1FFA75A209}"/>
              </a:ext>
            </a:extLst>
          </p:cNvPr>
          <p:cNvSpPr/>
          <p:nvPr/>
        </p:nvSpPr>
        <p:spPr bwMode="auto">
          <a:xfrm>
            <a:off x="7701103" y="4822164"/>
            <a:ext cx="530781" cy="974787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536FFAA-7261-211E-FB8B-82567FC3D0F6}"/>
              </a:ext>
            </a:extLst>
          </p:cNvPr>
          <p:cNvSpPr/>
          <p:nvPr/>
        </p:nvSpPr>
        <p:spPr bwMode="auto">
          <a:xfrm rot="10800000">
            <a:off x="7361855" y="4822164"/>
            <a:ext cx="419172" cy="885137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35F0C44-F812-BBAA-96CD-75872816DFBE}"/>
              </a:ext>
            </a:extLst>
          </p:cNvPr>
          <p:cNvSpPr/>
          <p:nvPr/>
        </p:nvSpPr>
        <p:spPr bwMode="auto">
          <a:xfrm rot="10800000">
            <a:off x="7359621" y="3197453"/>
            <a:ext cx="419172" cy="885137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3CE7BFA-E184-C4D5-8DFF-98AB06D266A9}"/>
              </a:ext>
            </a:extLst>
          </p:cNvPr>
          <p:cNvSpPr/>
          <p:nvPr/>
        </p:nvSpPr>
        <p:spPr bwMode="auto">
          <a:xfrm rot="5400000">
            <a:off x="5483537" y="2368179"/>
            <a:ext cx="419172" cy="16903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667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6034-1161-2502-46E4-8E3DCEC2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Plot Problem – </a:t>
            </a:r>
            <a:r>
              <a:rPr lang="en-US" dirty="0" err="1"/>
              <a:t>LeetCode</a:t>
            </a:r>
            <a:r>
              <a:rPr lang="en-US" dirty="0"/>
              <a:t> 605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2C7C47-FEC9-AF4D-5C2A-2B1E6AC4D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697159"/>
              </p:ext>
            </p:extLst>
          </p:nvPr>
        </p:nvGraphicFramePr>
        <p:xfrm>
          <a:off x="1524000" y="208710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4352023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910444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4728676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3206883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244126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6099251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0203174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025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0167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C91D34-5B72-D189-8E5F-34C66C6614BF}"/>
              </a:ext>
            </a:extLst>
          </p:cNvPr>
          <p:cNvSpPr txBox="1"/>
          <p:nvPr/>
        </p:nvSpPr>
        <p:spPr>
          <a:xfrm>
            <a:off x="2596940" y="706809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 </a:t>
            </a:r>
            <a:r>
              <a:rPr lang="en-US" dirty="0" err="1"/>
              <a:t>flowerPlots</a:t>
            </a:r>
            <a:r>
              <a:rPr lang="en-US" dirty="0"/>
              <a:t>  Length = 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64D22-3181-57BD-A14B-7C0D603A0BB2}"/>
              </a:ext>
            </a:extLst>
          </p:cNvPr>
          <p:cNvSpPr txBox="1"/>
          <p:nvPr/>
        </p:nvSpPr>
        <p:spPr>
          <a:xfrm>
            <a:off x="1406106" y="2617859"/>
            <a:ext cx="5905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Flowers cannot be in adjacent plots</a:t>
            </a:r>
          </a:p>
          <a:p>
            <a:endParaRPr lang="en-US" dirty="0"/>
          </a:p>
          <a:p>
            <a:r>
              <a:rPr lang="en-US" dirty="0"/>
              <a:t>For number n, can you plant n new flowers?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B7FAE-A2E9-88B6-52EA-66318F7ADF3B}"/>
              </a:ext>
            </a:extLst>
          </p:cNvPr>
          <p:cNvGrpSpPr/>
          <p:nvPr/>
        </p:nvGrpSpPr>
        <p:grpSpPr>
          <a:xfrm>
            <a:off x="742950" y="1564312"/>
            <a:ext cx="2282122" cy="1045592"/>
            <a:chOff x="738996" y="867757"/>
            <a:chExt cx="2282122" cy="10455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4C60E2-FFBA-F5FA-8868-147F01FAE313}"/>
                </a:ext>
              </a:extLst>
            </p:cNvPr>
            <p:cNvGrpSpPr/>
            <p:nvPr/>
          </p:nvGrpSpPr>
          <p:grpSpPr>
            <a:xfrm>
              <a:off x="738996" y="1222050"/>
              <a:ext cx="2282122" cy="691299"/>
              <a:chOff x="1524000" y="1234849"/>
              <a:chExt cx="2282122" cy="69129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BB36DA-E52D-2A13-6E01-18CDE379FCCD}"/>
                  </a:ext>
                </a:extLst>
              </p:cNvPr>
              <p:cNvSpPr/>
              <p:nvPr/>
            </p:nvSpPr>
            <p:spPr bwMode="auto">
              <a:xfrm>
                <a:off x="1524000" y="1234849"/>
                <a:ext cx="2282122" cy="681093"/>
              </a:xfrm>
              <a:prstGeom prst="rect">
                <a:avLst/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182880" tIns="45720" rIns="18288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1811F8E-1DB0-C174-F7D4-78AAFACCFC72}"/>
                  </a:ext>
                </a:extLst>
              </p:cNvPr>
              <p:cNvSpPr/>
              <p:nvPr/>
            </p:nvSpPr>
            <p:spPr bwMode="auto">
              <a:xfrm>
                <a:off x="2291750" y="1245055"/>
                <a:ext cx="779254" cy="681093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182880" tIns="45720" rIns="18288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latin typeface="Verdana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CAC1F7-00D2-FD97-98F6-DA1F5054BAF0}"/>
                </a:ext>
              </a:extLst>
            </p:cNvPr>
            <p:cNvSpPr txBox="1"/>
            <p:nvPr/>
          </p:nvSpPr>
          <p:spPr>
            <a:xfrm>
              <a:off x="1764766" y="867757"/>
              <a:ext cx="263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9A7E22-5C3E-E77D-449A-B07B8E2C04B1}"/>
                </a:ext>
              </a:extLst>
            </p:cNvPr>
            <p:cNvSpPr txBox="1"/>
            <p:nvPr/>
          </p:nvSpPr>
          <p:spPr>
            <a:xfrm>
              <a:off x="2373007" y="875087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i+1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7FEC71-486F-EB31-9FA1-96F7AC7C315A}"/>
                </a:ext>
              </a:extLst>
            </p:cNvPr>
            <p:cNvSpPr txBox="1"/>
            <p:nvPr/>
          </p:nvSpPr>
          <p:spPr>
            <a:xfrm>
              <a:off x="862664" y="875087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9804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8C41-4557-2A42-6EC4-821686CB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5973E-2B27-6D34-398A-40088B1A1886}"/>
              </a:ext>
            </a:extLst>
          </p:cNvPr>
          <p:cNvSpPr txBox="1"/>
          <p:nvPr/>
        </p:nvSpPr>
        <p:spPr>
          <a:xfrm>
            <a:off x="3714029" y="587970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051C680-F550-7DDF-D46E-21518797851E}"/>
              </a:ext>
            </a:extLst>
          </p:cNvPr>
          <p:cNvSpPr/>
          <p:nvPr/>
        </p:nvSpPr>
        <p:spPr bwMode="auto">
          <a:xfrm flipH="1">
            <a:off x="5408388" y="3794399"/>
            <a:ext cx="595222" cy="582283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push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D748109-F0B9-F5B5-EB55-C734CF8F6E81}"/>
              </a:ext>
            </a:extLst>
          </p:cNvPr>
          <p:cNvSpPr/>
          <p:nvPr/>
        </p:nvSpPr>
        <p:spPr bwMode="auto">
          <a:xfrm>
            <a:off x="7578296" y="3763573"/>
            <a:ext cx="595222" cy="582283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pop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1C8C0D-633D-C8B1-B825-63F465536EA9}"/>
              </a:ext>
            </a:extLst>
          </p:cNvPr>
          <p:cNvSpPr/>
          <p:nvPr/>
        </p:nvSpPr>
        <p:spPr bwMode="auto">
          <a:xfrm>
            <a:off x="1500213" y="4366081"/>
            <a:ext cx="1121434" cy="74066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Top =1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61F36A-1E85-47F0-87C5-EA76013E45CD}"/>
              </a:ext>
            </a:extLst>
          </p:cNvPr>
          <p:cNvGrpSpPr/>
          <p:nvPr/>
        </p:nvGrpSpPr>
        <p:grpSpPr>
          <a:xfrm>
            <a:off x="3169063" y="1041134"/>
            <a:ext cx="1989533" cy="4740218"/>
            <a:chOff x="3169063" y="1041134"/>
            <a:chExt cx="1989533" cy="47402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AC5556-38A2-FC11-B5F3-1AF86BBB6E87}"/>
                </a:ext>
              </a:extLst>
            </p:cNvPr>
            <p:cNvSpPr/>
            <p:nvPr/>
          </p:nvSpPr>
          <p:spPr bwMode="auto">
            <a:xfrm>
              <a:off x="3169069" y="1041135"/>
              <a:ext cx="1989527" cy="4738564"/>
            </a:xfrm>
            <a:prstGeom prst="rect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33C91B-A4DA-5A70-96C7-776E276BF280}"/>
                </a:ext>
              </a:extLst>
            </p:cNvPr>
            <p:cNvSpPr/>
            <p:nvPr/>
          </p:nvSpPr>
          <p:spPr bwMode="auto">
            <a:xfrm>
              <a:off x="3169069" y="5104178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2277BC-5FB3-F067-572C-4B35AC617CEA}"/>
                </a:ext>
              </a:extLst>
            </p:cNvPr>
            <p:cNvSpPr/>
            <p:nvPr/>
          </p:nvSpPr>
          <p:spPr bwMode="auto">
            <a:xfrm>
              <a:off x="3169068" y="4427004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297C44-5374-5786-0E83-57E4FAD447E6}"/>
                </a:ext>
              </a:extLst>
            </p:cNvPr>
            <p:cNvSpPr/>
            <p:nvPr/>
          </p:nvSpPr>
          <p:spPr bwMode="auto">
            <a:xfrm>
              <a:off x="3169067" y="3749830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4E3737-6BFC-8097-B04C-940CF1DD7700}"/>
                </a:ext>
              </a:extLst>
            </p:cNvPr>
            <p:cNvSpPr/>
            <p:nvPr/>
          </p:nvSpPr>
          <p:spPr bwMode="auto">
            <a:xfrm>
              <a:off x="3169066" y="3072656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CCD81A-FAB0-3FD1-59E9-1C7ED66E859E}"/>
                </a:ext>
              </a:extLst>
            </p:cNvPr>
            <p:cNvSpPr/>
            <p:nvPr/>
          </p:nvSpPr>
          <p:spPr bwMode="auto">
            <a:xfrm>
              <a:off x="3169065" y="2395482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3AB088-5A93-A8C4-A127-CA504FB35F4B}"/>
                </a:ext>
              </a:extLst>
            </p:cNvPr>
            <p:cNvSpPr/>
            <p:nvPr/>
          </p:nvSpPr>
          <p:spPr bwMode="auto">
            <a:xfrm>
              <a:off x="3169064" y="1718308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FDE649-D9EA-35B4-D501-42E2788EA906}"/>
                </a:ext>
              </a:extLst>
            </p:cNvPr>
            <p:cNvSpPr/>
            <p:nvPr/>
          </p:nvSpPr>
          <p:spPr bwMode="auto">
            <a:xfrm>
              <a:off x="3169063" y="1041134"/>
              <a:ext cx="1989527" cy="677174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A355713-8F07-A21A-8CE4-751244A11655}"/>
              </a:ext>
            </a:extLst>
          </p:cNvPr>
          <p:cNvSpPr txBox="1"/>
          <p:nvPr/>
        </p:nvSpPr>
        <p:spPr>
          <a:xfrm>
            <a:off x="2621652" y="527487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B8E4CB-E797-F02D-C749-1C0C36ECF6F3}"/>
              </a:ext>
            </a:extLst>
          </p:cNvPr>
          <p:cNvSpPr txBox="1"/>
          <p:nvPr/>
        </p:nvSpPr>
        <p:spPr>
          <a:xfrm>
            <a:off x="2621651" y="460650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F541ED-C4D8-20ED-6DCE-A0AF56DDDBDE}"/>
              </a:ext>
            </a:extLst>
          </p:cNvPr>
          <p:cNvSpPr txBox="1"/>
          <p:nvPr/>
        </p:nvSpPr>
        <p:spPr>
          <a:xfrm>
            <a:off x="2621650" y="393812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7E66A-DA9E-11C4-0202-C9C48CC32CF8}"/>
              </a:ext>
            </a:extLst>
          </p:cNvPr>
          <p:cNvSpPr txBox="1"/>
          <p:nvPr/>
        </p:nvSpPr>
        <p:spPr>
          <a:xfrm>
            <a:off x="2621649" y="326975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DE4E0-F32A-2226-0E02-D2204657EED2}"/>
              </a:ext>
            </a:extLst>
          </p:cNvPr>
          <p:cNvSpPr txBox="1"/>
          <p:nvPr/>
        </p:nvSpPr>
        <p:spPr>
          <a:xfrm>
            <a:off x="2621648" y="260137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35478A-8A64-0A75-2146-A5D152434F8F}"/>
              </a:ext>
            </a:extLst>
          </p:cNvPr>
          <p:cNvSpPr txBox="1"/>
          <p:nvPr/>
        </p:nvSpPr>
        <p:spPr>
          <a:xfrm>
            <a:off x="2621647" y="193300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[5]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0DBA6-F483-EF01-4616-2301CC62621B}"/>
              </a:ext>
            </a:extLst>
          </p:cNvPr>
          <p:cNvSpPr txBox="1"/>
          <p:nvPr/>
        </p:nvSpPr>
        <p:spPr>
          <a:xfrm>
            <a:off x="2581995" y="126285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[…]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78D46A-B60D-AB96-55BE-B2E3424A8315}"/>
              </a:ext>
            </a:extLst>
          </p:cNvPr>
          <p:cNvSpPr/>
          <p:nvPr/>
        </p:nvSpPr>
        <p:spPr bwMode="auto">
          <a:xfrm>
            <a:off x="3169062" y="5109931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Value1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019AF-08EE-26F8-D50A-BEF2F92880AD}"/>
              </a:ext>
            </a:extLst>
          </p:cNvPr>
          <p:cNvSpPr/>
          <p:nvPr/>
        </p:nvSpPr>
        <p:spPr bwMode="auto">
          <a:xfrm>
            <a:off x="3169062" y="4421251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Value2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C6DAA7-249F-C473-B1A2-D6572AAD8DE9}"/>
              </a:ext>
            </a:extLst>
          </p:cNvPr>
          <p:cNvSpPr/>
          <p:nvPr/>
        </p:nvSpPr>
        <p:spPr bwMode="auto">
          <a:xfrm>
            <a:off x="3169061" y="3746954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Value3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6FF98-D308-84F5-339B-64B312C73733}"/>
              </a:ext>
            </a:extLst>
          </p:cNvPr>
          <p:cNvSpPr/>
          <p:nvPr/>
        </p:nvSpPr>
        <p:spPr bwMode="auto">
          <a:xfrm>
            <a:off x="3169061" y="3068342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Value4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66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E0F3A6-F97C-4045-9019-321F91D9F618}"/>
              </a:ext>
            </a:extLst>
          </p:cNvPr>
          <p:cNvSpPr/>
          <p:nvPr/>
        </p:nvSpPr>
        <p:spPr>
          <a:xfrm>
            <a:off x="1248278" y="2868028"/>
            <a:ext cx="1094874" cy="112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Programming Language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C#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321CDA-E2F9-4626-9013-EE07EB7DF166}"/>
              </a:ext>
            </a:extLst>
          </p:cNvPr>
          <p:cNvSpPr/>
          <p:nvPr/>
        </p:nvSpPr>
        <p:spPr>
          <a:xfrm>
            <a:off x="3074069" y="1815971"/>
            <a:ext cx="2415339" cy="344299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Class Libraries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r>
              <a:rPr lang="en-US" sz="900" dirty="0" err="1"/>
              <a:t>.Net</a:t>
            </a:r>
            <a:endParaRPr lang="en-US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8E7B45-11AE-42EC-BA97-D6DA7586E41B}"/>
              </a:ext>
            </a:extLst>
          </p:cNvPr>
          <p:cNvSpPr/>
          <p:nvPr/>
        </p:nvSpPr>
        <p:spPr>
          <a:xfrm>
            <a:off x="6220326" y="2480009"/>
            <a:ext cx="2069432" cy="1509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Tools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Visual Studio</a:t>
            </a:r>
          </a:p>
          <a:p>
            <a:pPr algn="ctr"/>
            <a:r>
              <a:rPr lang="en-US" sz="900" dirty="0"/>
              <a:t>Visual Studio Code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49CF76-20BF-A20D-27D7-548D9F73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</a:t>
            </a:r>
            <a:r>
              <a:rPr lang="en-US" dirty="0" err="1"/>
              <a:t>.Net</a:t>
            </a:r>
            <a:r>
              <a:rPr lang="en-US" dirty="0"/>
              <a:t>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5C216-DC20-93FF-6B54-854C95742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22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8C41-4557-2A42-6EC4-821686CB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5973E-2B27-6D34-398A-40088B1A1886}"/>
              </a:ext>
            </a:extLst>
          </p:cNvPr>
          <p:cNvSpPr txBox="1"/>
          <p:nvPr/>
        </p:nvSpPr>
        <p:spPr>
          <a:xfrm>
            <a:off x="3436319" y="6252312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dictionary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AC5556-38A2-FC11-B5F3-1AF86BBB6E87}"/>
              </a:ext>
            </a:extLst>
          </p:cNvPr>
          <p:cNvSpPr/>
          <p:nvPr/>
        </p:nvSpPr>
        <p:spPr bwMode="auto">
          <a:xfrm>
            <a:off x="3186322" y="1131573"/>
            <a:ext cx="1989527" cy="4738564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3C91B-A4DA-5A70-96C7-776E276BF280}"/>
              </a:ext>
            </a:extLst>
          </p:cNvPr>
          <p:cNvSpPr/>
          <p:nvPr/>
        </p:nvSpPr>
        <p:spPr bwMode="auto">
          <a:xfrm>
            <a:off x="3186322" y="5194616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2277BC-5FB3-F067-572C-4B35AC617CEA}"/>
              </a:ext>
            </a:extLst>
          </p:cNvPr>
          <p:cNvSpPr/>
          <p:nvPr/>
        </p:nvSpPr>
        <p:spPr bwMode="auto">
          <a:xfrm>
            <a:off x="3186321" y="4517442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97C44-5374-5786-0E83-57E4FAD447E6}"/>
              </a:ext>
            </a:extLst>
          </p:cNvPr>
          <p:cNvSpPr/>
          <p:nvPr/>
        </p:nvSpPr>
        <p:spPr bwMode="auto">
          <a:xfrm>
            <a:off x="3186320" y="3840268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4E3737-6BFC-8097-B04C-940CF1DD7700}"/>
              </a:ext>
            </a:extLst>
          </p:cNvPr>
          <p:cNvSpPr/>
          <p:nvPr/>
        </p:nvSpPr>
        <p:spPr bwMode="auto">
          <a:xfrm>
            <a:off x="3186319" y="3163094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CCD81A-FAB0-3FD1-59E9-1C7ED66E859E}"/>
              </a:ext>
            </a:extLst>
          </p:cNvPr>
          <p:cNvSpPr/>
          <p:nvPr/>
        </p:nvSpPr>
        <p:spPr bwMode="auto">
          <a:xfrm>
            <a:off x="3186318" y="2485920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3AB088-5A93-A8C4-A127-CA504FB35F4B}"/>
              </a:ext>
            </a:extLst>
          </p:cNvPr>
          <p:cNvSpPr/>
          <p:nvPr/>
        </p:nvSpPr>
        <p:spPr bwMode="auto">
          <a:xfrm>
            <a:off x="3186317" y="1808746"/>
            <a:ext cx="1989527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FDE649-D9EA-35B4-D501-42E2788EA906}"/>
              </a:ext>
            </a:extLst>
          </p:cNvPr>
          <p:cNvSpPr/>
          <p:nvPr/>
        </p:nvSpPr>
        <p:spPr bwMode="auto">
          <a:xfrm>
            <a:off x="3186316" y="1131572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55713-8F07-A21A-8CE4-751244A11655}"/>
              </a:ext>
            </a:extLst>
          </p:cNvPr>
          <p:cNvSpPr txBox="1"/>
          <p:nvPr/>
        </p:nvSpPr>
        <p:spPr>
          <a:xfrm>
            <a:off x="5244071" y="536531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B8E4CB-E797-F02D-C749-1C0C36ECF6F3}"/>
              </a:ext>
            </a:extLst>
          </p:cNvPr>
          <p:cNvSpPr txBox="1"/>
          <p:nvPr/>
        </p:nvSpPr>
        <p:spPr>
          <a:xfrm>
            <a:off x="5244070" y="469694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F541ED-C4D8-20ED-6DCE-A0AF56DDDBDE}"/>
              </a:ext>
            </a:extLst>
          </p:cNvPr>
          <p:cNvSpPr txBox="1"/>
          <p:nvPr/>
        </p:nvSpPr>
        <p:spPr>
          <a:xfrm>
            <a:off x="5244069" y="402856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7E66A-DA9E-11C4-0202-C9C48CC32CF8}"/>
              </a:ext>
            </a:extLst>
          </p:cNvPr>
          <p:cNvSpPr txBox="1"/>
          <p:nvPr/>
        </p:nvSpPr>
        <p:spPr>
          <a:xfrm>
            <a:off x="5244068" y="336019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DE4E0-F32A-2226-0E02-D2204657EED2}"/>
              </a:ext>
            </a:extLst>
          </p:cNvPr>
          <p:cNvSpPr txBox="1"/>
          <p:nvPr/>
        </p:nvSpPr>
        <p:spPr>
          <a:xfrm>
            <a:off x="5244067" y="269181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35478A-8A64-0A75-2146-A5D152434F8F}"/>
              </a:ext>
            </a:extLst>
          </p:cNvPr>
          <p:cNvSpPr txBox="1"/>
          <p:nvPr/>
        </p:nvSpPr>
        <p:spPr>
          <a:xfrm>
            <a:off x="5244066" y="202344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[5]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0DBA6-F483-EF01-4616-2301CC62621B}"/>
              </a:ext>
            </a:extLst>
          </p:cNvPr>
          <p:cNvSpPr txBox="1"/>
          <p:nvPr/>
        </p:nvSpPr>
        <p:spPr>
          <a:xfrm>
            <a:off x="5204414" y="135329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[…]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58854-3747-93BE-8017-838B44831EE2}"/>
              </a:ext>
            </a:extLst>
          </p:cNvPr>
          <p:cNvSpPr/>
          <p:nvPr/>
        </p:nvSpPr>
        <p:spPr bwMode="auto">
          <a:xfrm>
            <a:off x="3183584" y="1816666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3593A4-E975-632A-616D-EC0B22FEBDF1}"/>
              </a:ext>
            </a:extLst>
          </p:cNvPr>
          <p:cNvSpPr/>
          <p:nvPr/>
        </p:nvSpPr>
        <p:spPr bwMode="auto">
          <a:xfrm>
            <a:off x="3183583" y="2485920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C24F1D-88E2-99E9-D0F9-2969941138F9}"/>
              </a:ext>
            </a:extLst>
          </p:cNvPr>
          <p:cNvSpPr/>
          <p:nvPr/>
        </p:nvSpPr>
        <p:spPr bwMode="auto">
          <a:xfrm>
            <a:off x="3183582" y="3155174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986E60-4E54-67A7-687D-BF793FEEE3EC}"/>
              </a:ext>
            </a:extLst>
          </p:cNvPr>
          <p:cNvSpPr/>
          <p:nvPr/>
        </p:nvSpPr>
        <p:spPr bwMode="auto">
          <a:xfrm>
            <a:off x="3183581" y="3841680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40E578-CA19-C714-3671-1F411152B56C}"/>
              </a:ext>
            </a:extLst>
          </p:cNvPr>
          <p:cNvSpPr/>
          <p:nvPr/>
        </p:nvSpPr>
        <p:spPr bwMode="auto">
          <a:xfrm>
            <a:off x="3183580" y="4519560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5E75BC-F4FE-6689-8C30-3147A2DECECE}"/>
              </a:ext>
            </a:extLst>
          </p:cNvPr>
          <p:cNvSpPr/>
          <p:nvPr/>
        </p:nvSpPr>
        <p:spPr bwMode="auto">
          <a:xfrm>
            <a:off x="3183579" y="5197440"/>
            <a:ext cx="997495" cy="6771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AED6C0-5EA7-25C7-AF1F-82E6D64D38BC}"/>
              </a:ext>
            </a:extLst>
          </p:cNvPr>
          <p:cNvSpPr txBox="1"/>
          <p:nvPr/>
        </p:nvSpPr>
        <p:spPr>
          <a:xfrm>
            <a:off x="3359962" y="589353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D001EC-109C-2BDC-6541-0EA4F5A09946}"/>
              </a:ext>
            </a:extLst>
          </p:cNvPr>
          <p:cNvSpPr txBox="1"/>
          <p:nvPr/>
        </p:nvSpPr>
        <p:spPr>
          <a:xfrm>
            <a:off x="4289063" y="589353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78D46A-B60D-AB96-55BE-B2E3424A8315}"/>
              </a:ext>
            </a:extLst>
          </p:cNvPr>
          <p:cNvSpPr/>
          <p:nvPr/>
        </p:nvSpPr>
        <p:spPr bwMode="auto">
          <a:xfrm>
            <a:off x="4181075" y="5180188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User1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Info about this user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2E180-3342-D0A6-B2E2-D09D903A0667}"/>
              </a:ext>
            </a:extLst>
          </p:cNvPr>
          <p:cNvSpPr/>
          <p:nvPr/>
        </p:nvSpPr>
        <p:spPr bwMode="auto">
          <a:xfrm>
            <a:off x="4181074" y="4498519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User2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Info about this user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A297A4-0BE2-C789-0A9A-7E36CA427004}"/>
              </a:ext>
            </a:extLst>
          </p:cNvPr>
          <p:cNvSpPr/>
          <p:nvPr/>
        </p:nvSpPr>
        <p:spPr bwMode="auto">
          <a:xfrm>
            <a:off x="4181074" y="3822757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User3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Info about this user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2C7A1A-7D49-390E-968A-BB9A998C03CA}"/>
              </a:ext>
            </a:extLst>
          </p:cNvPr>
          <p:cNvSpPr/>
          <p:nvPr/>
        </p:nvSpPr>
        <p:spPr bwMode="auto">
          <a:xfrm>
            <a:off x="3183575" y="5183502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Key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 err="1">
                <a:solidFill>
                  <a:schemeClr val="tx1"/>
                </a:solidFill>
                <a:latin typeface="Verdana" pitchFamily="34" charset="0"/>
              </a:rPr>
              <a:t>LastName</a:t>
            </a: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 + FirstName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006C12-676C-75F7-DE42-DCB1D6C12BA6}"/>
              </a:ext>
            </a:extLst>
          </p:cNvPr>
          <p:cNvSpPr/>
          <p:nvPr/>
        </p:nvSpPr>
        <p:spPr bwMode="auto">
          <a:xfrm>
            <a:off x="3180845" y="4499373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Key2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 err="1">
                <a:solidFill>
                  <a:schemeClr val="tx1"/>
                </a:solidFill>
                <a:latin typeface="Verdana" pitchFamily="34" charset="0"/>
              </a:rPr>
              <a:t>LastName</a:t>
            </a: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 + FirstName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E6B6E6-215B-002B-00BA-87A8F5B50D21}"/>
              </a:ext>
            </a:extLst>
          </p:cNvPr>
          <p:cNvSpPr/>
          <p:nvPr/>
        </p:nvSpPr>
        <p:spPr bwMode="auto">
          <a:xfrm>
            <a:off x="3178115" y="3823870"/>
            <a:ext cx="994770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Key3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 err="1">
                <a:solidFill>
                  <a:schemeClr val="tx1"/>
                </a:solidFill>
                <a:latin typeface="Verdana" pitchFamily="34" charset="0"/>
              </a:rPr>
              <a:t>LastName</a:t>
            </a: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 + FirstName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07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6896-460F-DBDF-2AC2-1EA9D954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16550C-823B-0516-A49A-936DA64CB4C6}"/>
              </a:ext>
            </a:extLst>
          </p:cNvPr>
          <p:cNvSpPr/>
          <p:nvPr/>
        </p:nvSpPr>
        <p:spPr bwMode="auto">
          <a:xfrm>
            <a:off x="460375" y="1604513"/>
            <a:ext cx="1989527" cy="4390845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D0D72-B7CC-00C0-6994-D8BEEBE0FDE6}"/>
              </a:ext>
            </a:extLst>
          </p:cNvPr>
          <p:cNvSpPr txBox="1"/>
          <p:nvPr/>
        </p:nvSpPr>
        <p:spPr>
          <a:xfrm>
            <a:off x="1005335" y="6095363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535B5-B451-F026-D117-5B50394D0E67}"/>
              </a:ext>
            </a:extLst>
          </p:cNvPr>
          <p:cNvSpPr/>
          <p:nvPr/>
        </p:nvSpPr>
        <p:spPr bwMode="auto">
          <a:xfrm>
            <a:off x="2970318" y="801047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637EBB0-C99A-5CB2-48B0-676C1379E622}"/>
              </a:ext>
            </a:extLst>
          </p:cNvPr>
          <p:cNvSpPr/>
          <p:nvPr/>
        </p:nvSpPr>
        <p:spPr bwMode="auto">
          <a:xfrm>
            <a:off x="4959845" y="847716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4FE5272-0229-D555-2E28-FDF7357C6FBA}"/>
              </a:ext>
            </a:extLst>
          </p:cNvPr>
          <p:cNvSpPr/>
          <p:nvPr/>
        </p:nvSpPr>
        <p:spPr bwMode="auto">
          <a:xfrm>
            <a:off x="4959845" y="1524890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86C6A-2F89-2E9C-7A56-0052CD09A81B}"/>
              </a:ext>
            </a:extLst>
          </p:cNvPr>
          <p:cNvSpPr/>
          <p:nvPr/>
        </p:nvSpPr>
        <p:spPr bwMode="auto">
          <a:xfrm>
            <a:off x="2829571" y="2804920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C866A0-A5FA-BC1B-2CB7-8BD6382471EB}"/>
              </a:ext>
            </a:extLst>
          </p:cNvPr>
          <p:cNvSpPr/>
          <p:nvPr/>
        </p:nvSpPr>
        <p:spPr bwMode="auto">
          <a:xfrm>
            <a:off x="7297947" y="2790213"/>
            <a:ext cx="1587261" cy="8453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7DD8F-B8F8-A230-837E-7F43EF59D9D1}"/>
              </a:ext>
            </a:extLst>
          </p:cNvPr>
          <p:cNvCxnSpPr/>
          <p:nvPr/>
        </p:nvCxnSpPr>
        <p:spPr bwMode="auto">
          <a:xfrm>
            <a:off x="5947570" y="2281254"/>
            <a:ext cx="1350377" cy="5979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5D86F-5250-46F3-DCFE-2EC130FD2EEF}"/>
              </a:ext>
            </a:extLst>
          </p:cNvPr>
          <p:cNvSpPr/>
          <p:nvPr/>
        </p:nvSpPr>
        <p:spPr bwMode="auto">
          <a:xfrm>
            <a:off x="7096813" y="3467387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7CA944-724F-E3C6-5598-A2D0B9740FB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78210" y="2958428"/>
            <a:ext cx="885232" cy="3701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DBFE914-EB3E-FC0F-76C2-38AA5C0F7A46}"/>
              </a:ext>
            </a:extLst>
          </p:cNvPr>
          <p:cNvSpPr/>
          <p:nvPr/>
        </p:nvSpPr>
        <p:spPr bwMode="auto">
          <a:xfrm>
            <a:off x="4919665" y="2834726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358781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6896-460F-DBDF-2AC2-1EA9D954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Recursive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16550C-823B-0516-A49A-936DA64CB4C6}"/>
              </a:ext>
            </a:extLst>
          </p:cNvPr>
          <p:cNvSpPr/>
          <p:nvPr/>
        </p:nvSpPr>
        <p:spPr bwMode="auto">
          <a:xfrm>
            <a:off x="460375" y="1604513"/>
            <a:ext cx="1989527" cy="4390845"/>
          </a:xfrm>
          <a:prstGeom prst="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D0D72-B7CC-00C0-6994-D8BEEBE0FDE6}"/>
              </a:ext>
            </a:extLst>
          </p:cNvPr>
          <p:cNvSpPr txBox="1"/>
          <p:nvPr/>
        </p:nvSpPr>
        <p:spPr>
          <a:xfrm>
            <a:off x="1005335" y="6095363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535B5-B451-F026-D117-5B50394D0E67}"/>
              </a:ext>
            </a:extLst>
          </p:cNvPr>
          <p:cNvSpPr/>
          <p:nvPr/>
        </p:nvSpPr>
        <p:spPr bwMode="auto">
          <a:xfrm>
            <a:off x="2970318" y="801047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637EBB0-C99A-5CB2-48B0-676C1379E622}"/>
              </a:ext>
            </a:extLst>
          </p:cNvPr>
          <p:cNvSpPr/>
          <p:nvPr/>
        </p:nvSpPr>
        <p:spPr bwMode="auto">
          <a:xfrm>
            <a:off x="4959845" y="847716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4FE5272-0229-D555-2E28-FDF7357C6FBA}"/>
              </a:ext>
            </a:extLst>
          </p:cNvPr>
          <p:cNvSpPr/>
          <p:nvPr/>
        </p:nvSpPr>
        <p:spPr bwMode="auto">
          <a:xfrm>
            <a:off x="4959845" y="1524890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86C6A-2F89-2E9C-7A56-0052CD09A81B}"/>
              </a:ext>
            </a:extLst>
          </p:cNvPr>
          <p:cNvSpPr/>
          <p:nvPr/>
        </p:nvSpPr>
        <p:spPr bwMode="auto">
          <a:xfrm>
            <a:off x="471726" y="4588045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C866A0-A5FA-BC1B-2CB7-8BD6382471EB}"/>
              </a:ext>
            </a:extLst>
          </p:cNvPr>
          <p:cNvSpPr/>
          <p:nvPr/>
        </p:nvSpPr>
        <p:spPr bwMode="auto">
          <a:xfrm>
            <a:off x="7300674" y="2281254"/>
            <a:ext cx="1587261" cy="8453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 R1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7DD8F-B8F8-A230-837E-7F43EF59D9D1}"/>
              </a:ext>
            </a:extLst>
          </p:cNvPr>
          <p:cNvCxnSpPr>
            <a:cxnSpLocks/>
          </p:cNvCxnSpPr>
          <p:nvPr/>
        </p:nvCxnSpPr>
        <p:spPr bwMode="auto">
          <a:xfrm>
            <a:off x="5947570" y="2281254"/>
            <a:ext cx="1341749" cy="4038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5D86F-5250-46F3-DCFE-2EC130FD2EEF}"/>
              </a:ext>
            </a:extLst>
          </p:cNvPr>
          <p:cNvSpPr/>
          <p:nvPr/>
        </p:nvSpPr>
        <p:spPr bwMode="auto">
          <a:xfrm>
            <a:off x="471726" y="3857906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 R1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7CA944-724F-E3C6-5598-A2D0B9740FB0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>
            <a:off x="8094305" y="3126643"/>
            <a:ext cx="0" cy="3327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DBFE914-EB3E-FC0F-76C2-38AA5C0F7A46}"/>
              </a:ext>
            </a:extLst>
          </p:cNvPr>
          <p:cNvSpPr/>
          <p:nvPr/>
        </p:nvSpPr>
        <p:spPr bwMode="auto">
          <a:xfrm>
            <a:off x="4959845" y="2549237"/>
            <a:ext cx="1854680" cy="6771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C11CE9-21D9-BF67-93F7-F39295B26333}"/>
              </a:ext>
            </a:extLst>
          </p:cNvPr>
          <p:cNvSpPr/>
          <p:nvPr/>
        </p:nvSpPr>
        <p:spPr bwMode="auto">
          <a:xfrm>
            <a:off x="7300674" y="3482873"/>
            <a:ext cx="1587261" cy="8453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 R2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C1FECF-3C2B-576F-1DCB-48C18CE144AA}"/>
              </a:ext>
            </a:extLst>
          </p:cNvPr>
          <p:cNvSpPr/>
          <p:nvPr/>
        </p:nvSpPr>
        <p:spPr bwMode="auto">
          <a:xfrm>
            <a:off x="449024" y="3154250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 R2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3894A-1911-ADF1-0636-24EBB2CCA6A4}"/>
              </a:ext>
            </a:extLst>
          </p:cNvPr>
          <p:cNvSpPr/>
          <p:nvPr/>
        </p:nvSpPr>
        <p:spPr bwMode="auto">
          <a:xfrm>
            <a:off x="460373" y="2445675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 R3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BE7035-6D36-6A4A-F2FF-F411CFAE50B7}"/>
              </a:ext>
            </a:extLst>
          </p:cNvPr>
          <p:cNvSpPr/>
          <p:nvPr/>
        </p:nvSpPr>
        <p:spPr bwMode="auto">
          <a:xfrm>
            <a:off x="5484120" y="5970218"/>
            <a:ext cx="1989527" cy="6771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Context R4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/>
                </a:solidFill>
                <a:latin typeface="Verdana" pitchFamily="34" charset="0"/>
              </a:rPr>
              <a:t>Everything going on at this point in thread of execution</a:t>
            </a:r>
            <a:endParaRPr kumimoji="0" 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E5DF1B-AF2B-DA62-C433-AFA0770999D9}"/>
              </a:ext>
            </a:extLst>
          </p:cNvPr>
          <p:cNvCxnSpPr>
            <a:cxnSpLocks/>
          </p:cNvCxnSpPr>
          <p:nvPr/>
        </p:nvCxnSpPr>
        <p:spPr bwMode="auto">
          <a:xfrm>
            <a:off x="8094305" y="4328262"/>
            <a:ext cx="0" cy="3327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BEAA11A-C4ED-5397-6215-B2DF1DC6AA47}"/>
              </a:ext>
            </a:extLst>
          </p:cNvPr>
          <p:cNvSpPr/>
          <p:nvPr/>
        </p:nvSpPr>
        <p:spPr bwMode="auto">
          <a:xfrm>
            <a:off x="7300674" y="4684492"/>
            <a:ext cx="1587261" cy="8453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Method R3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B58882-60F8-EA69-BB57-5322046CE9B9}"/>
              </a:ext>
            </a:extLst>
          </p:cNvPr>
          <p:cNvCxnSpPr>
            <a:cxnSpLocks/>
          </p:cNvCxnSpPr>
          <p:nvPr/>
        </p:nvCxnSpPr>
        <p:spPr bwMode="auto">
          <a:xfrm>
            <a:off x="8094305" y="5529881"/>
            <a:ext cx="0" cy="3327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9B69A15-4E32-5DC8-CB04-0C345A351973}"/>
              </a:ext>
            </a:extLst>
          </p:cNvPr>
          <p:cNvSpPr/>
          <p:nvPr/>
        </p:nvSpPr>
        <p:spPr bwMode="auto">
          <a:xfrm>
            <a:off x="7300674" y="5886111"/>
            <a:ext cx="1587261" cy="8453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</a:rPr>
              <a:t>Method R4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54CE03-E97C-AC14-7F45-20DC9B356F8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14536" y="2784262"/>
            <a:ext cx="994763" cy="2370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322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311EDC-04ED-7F28-0284-7AB9E281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 complex conditional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7354-0DA1-BA0B-EA04-B73946D7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88" y="1021215"/>
            <a:ext cx="8119156" cy="294693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element of the condition, create a separate variable that stores the Boolean result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Give the variable a name that reminds you what the Boolean represents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element with the new variable in the complex condition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E0A1B-D883-E86B-EE71-96775FA0D704}"/>
              </a:ext>
            </a:extLst>
          </p:cNvPr>
          <p:cNvSpPr txBox="1"/>
          <p:nvPr/>
        </p:nvSpPr>
        <p:spPr>
          <a:xfrm>
            <a:off x="2907101" y="4064038"/>
            <a:ext cx="34644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(</a:t>
            </a:r>
            <a:r>
              <a:rPr lang="en-US" dirty="0" err="1"/>
              <a:t>i</a:t>
            </a:r>
            <a:r>
              <a:rPr lang="en-US" dirty="0"/>
              <a:t>==0 &amp;&amp; i-1 ….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bool </a:t>
            </a:r>
            <a:r>
              <a:rPr lang="en-US" dirty="0" err="1"/>
              <a:t>isFirstPlot</a:t>
            </a:r>
            <a:r>
              <a:rPr lang="en-US" dirty="0"/>
              <a:t> = (</a:t>
            </a:r>
            <a:r>
              <a:rPr lang="en-US" dirty="0" err="1"/>
              <a:t>i</a:t>
            </a:r>
            <a:r>
              <a:rPr lang="en-US" dirty="0"/>
              <a:t>== 0)</a:t>
            </a:r>
          </a:p>
          <a:p>
            <a:r>
              <a:rPr lang="en-US" dirty="0"/>
              <a:t>If (</a:t>
            </a:r>
            <a:r>
              <a:rPr lang="en-US" dirty="0" err="1"/>
              <a:t>isFirstPlot</a:t>
            </a:r>
            <a:r>
              <a:rPr lang="en-US" dirty="0"/>
              <a:t> &amp;&amp; …</a:t>
            </a:r>
          </a:p>
        </p:txBody>
      </p:sp>
    </p:spTree>
    <p:extLst>
      <p:ext uri="{BB962C8B-B14F-4D97-AF65-F5344CB8AC3E}">
        <p14:creationId xmlns:p14="http://schemas.microsoft.com/office/powerpoint/2010/main" val="39123258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BE53-BC39-D610-F05B-41136B1E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3A7D53-7299-DB89-A590-EF5775AA9CA5}"/>
              </a:ext>
            </a:extLst>
          </p:cNvPr>
          <p:cNvSpPr/>
          <p:nvPr/>
        </p:nvSpPr>
        <p:spPr bwMode="auto">
          <a:xfrm>
            <a:off x="460375" y="2216989"/>
            <a:ext cx="1471942" cy="740664"/>
          </a:xfrm>
          <a:prstGeom prst="round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Verdana" pitchFamily="34" charset="0"/>
              </a:rPr>
              <a:t>Class Node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/>
              <a:t>T Data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/>
              <a:t>Node Next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3B2A8F-CDD8-5BD3-8AEF-DF12683FF0A4}"/>
              </a:ext>
            </a:extLst>
          </p:cNvPr>
          <p:cNvSpPr/>
          <p:nvPr/>
        </p:nvSpPr>
        <p:spPr bwMode="auto">
          <a:xfrm>
            <a:off x="241989" y="1214283"/>
            <a:ext cx="1471942" cy="740664"/>
          </a:xfrm>
          <a:prstGeom prst="roundRec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Class LinkedList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981544-C91C-4D4E-4B77-1DE2E8967D07}"/>
              </a:ext>
            </a:extLst>
          </p:cNvPr>
          <p:cNvSpPr/>
          <p:nvPr/>
        </p:nvSpPr>
        <p:spPr bwMode="auto">
          <a:xfrm>
            <a:off x="1843327" y="1302589"/>
            <a:ext cx="994764" cy="56405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468C4-8388-147E-012C-001A091268A1}"/>
              </a:ext>
            </a:extLst>
          </p:cNvPr>
          <p:cNvSpPr/>
          <p:nvPr/>
        </p:nvSpPr>
        <p:spPr bwMode="auto">
          <a:xfrm>
            <a:off x="2967487" y="1140585"/>
            <a:ext cx="2380890" cy="19217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new LinkedList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new Node (head)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chemeClr val="tx1"/>
                </a:solidFill>
                <a:latin typeface="Verdana" pitchFamily="34" charset="0"/>
              </a:rPr>
              <a:t>Data&lt;T&gt;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chemeClr val="tx1"/>
                </a:solidFill>
                <a:latin typeface="Verdana" pitchFamily="34" charset="0"/>
              </a:rPr>
              <a:t>Next  == 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04BD6B-0B8C-7104-81F1-5AAEBFEE7510}"/>
              </a:ext>
            </a:extLst>
          </p:cNvPr>
          <p:cNvSpPr/>
          <p:nvPr/>
        </p:nvSpPr>
        <p:spPr bwMode="auto">
          <a:xfrm>
            <a:off x="2061713" y="2305294"/>
            <a:ext cx="776378" cy="56405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9F122E-28C1-BB7D-7BD9-BEF7CACC6238}"/>
              </a:ext>
            </a:extLst>
          </p:cNvPr>
          <p:cNvSpPr/>
          <p:nvPr/>
        </p:nvSpPr>
        <p:spPr bwMode="auto">
          <a:xfrm>
            <a:off x="2061713" y="3706627"/>
            <a:ext cx="776378" cy="56405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89214-872A-CDA6-4973-65DE21DB8663}"/>
              </a:ext>
            </a:extLst>
          </p:cNvPr>
          <p:cNvSpPr/>
          <p:nvPr/>
        </p:nvSpPr>
        <p:spPr bwMode="auto">
          <a:xfrm>
            <a:off x="2967487" y="3462299"/>
            <a:ext cx="2380890" cy="11645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new Node(Next)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chemeClr val="tx1"/>
                </a:solidFill>
                <a:latin typeface="Verdana" pitchFamily="34" charset="0"/>
              </a:rPr>
              <a:t>Data&lt;T&gt;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Next == null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FC85E8-02ED-C860-448D-CFA79E565D26}"/>
              </a:ext>
            </a:extLst>
          </p:cNvPr>
          <p:cNvCxnSpPr/>
          <p:nvPr/>
        </p:nvCxnSpPr>
        <p:spPr bwMode="auto">
          <a:xfrm>
            <a:off x="5227608" y="2656936"/>
            <a:ext cx="0" cy="104969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986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10DC-E14B-E124-B7DE-00CA0754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1010A-8BFE-C9B5-BB86-6A8912A7A5F5}"/>
              </a:ext>
            </a:extLst>
          </p:cNvPr>
          <p:cNvSpPr txBox="1"/>
          <p:nvPr/>
        </p:nvSpPr>
        <p:spPr>
          <a:xfrm>
            <a:off x="2601538" y="3013501"/>
            <a:ext cx="3491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[2,4,0,3,0,5]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686605-4D2A-A13C-941D-A4EA84B56FE9}"/>
              </a:ext>
            </a:extLst>
          </p:cNvPr>
          <p:cNvCxnSpPr/>
          <p:nvPr/>
        </p:nvCxnSpPr>
        <p:spPr bwMode="auto">
          <a:xfrm>
            <a:off x="3085234" y="2717321"/>
            <a:ext cx="0" cy="3996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20B082-882A-BAD1-4FBD-BD45984C9E59}"/>
              </a:ext>
            </a:extLst>
          </p:cNvPr>
          <p:cNvSpPr txBox="1"/>
          <p:nvPr/>
        </p:nvSpPr>
        <p:spPr>
          <a:xfrm>
            <a:off x="2948023" y="2259655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6FAF03-326F-F186-B3F2-2A75DB2E1A78}"/>
              </a:ext>
            </a:extLst>
          </p:cNvPr>
          <p:cNvCxnSpPr>
            <a:cxnSpLocks/>
          </p:cNvCxnSpPr>
          <p:nvPr/>
        </p:nvCxnSpPr>
        <p:spPr bwMode="auto">
          <a:xfrm flipV="1">
            <a:off x="3085234" y="3794971"/>
            <a:ext cx="0" cy="6038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83FB35-AF58-8CA6-FDFA-F51B9C575AB7}"/>
              </a:ext>
            </a:extLst>
          </p:cNvPr>
          <p:cNvSpPr txBox="1"/>
          <p:nvPr/>
        </p:nvSpPr>
        <p:spPr>
          <a:xfrm>
            <a:off x="2601538" y="439882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7B54F-A916-6FA9-D1D2-3D6E36D7DF5E}"/>
              </a:ext>
            </a:extLst>
          </p:cNvPr>
          <p:cNvSpPr txBox="1"/>
          <p:nvPr/>
        </p:nvSpPr>
        <p:spPr>
          <a:xfrm>
            <a:off x="2835880" y="826749"/>
            <a:ext cx="3631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= 0</a:t>
            </a:r>
          </a:p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=0;</a:t>
            </a:r>
          </a:p>
          <a:p>
            <a:r>
              <a:rPr lang="en-US" dirty="0"/>
              <a:t>If (array[</a:t>
            </a:r>
            <a:r>
              <a:rPr lang="en-US" dirty="0" err="1"/>
              <a:t>i</a:t>
            </a:r>
            <a:r>
              <a:rPr lang="en-US" dirty="0"/>
              <a:t>] != 0</a:t>
            </a:r>
          </a:p>
          <a:p>
            <a:r>
              <a:rPr lang="en-US" dirty="0"/>
              <a:t>array[count++] = array[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523989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1A5B6-EC5B-8F7F-DD9C-89F06884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A274CB-265D-00F3-E939-C8C0DCC72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108238"/>
              </p:ext>
            </p:extLst>
          </p:nvPr>
        </p:nvGraphicFramePr>
        <p:xfrm>
          <a:off x="1534065" y="2770287"/>
          <a:ext cx="6075870" cy="84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45">
                  <a:extLst>
                    <a:ext uri="{9D8B030D-6E8A-4147-A177-3AD203B41FA5}">
                      <a16:colId xmlns:a16="http://schemas.microsoft.com/office/drawing/2014/main" val="718849502"/>
                    </a:ext>
                  </a:extLst>
                </a:gridCol>
                <a:gridCol w="1012645">
                  <a:extLst>
                    <a:ext uri="{9D8B030D-6E8A-4147-A177-3AD203B41FA5}">
                      <a16:colId xmlns:a16="http://schemas.microsoft.com/office/drawing/2014/main" val="806939041"/>
                    </a:ext>
                  </a:extLst>
                </a:gridCol>
                <a:gridCol w="1012645">
                  <a:extLst>
                    <a:ext uri="{9D8B030D-6E8A-4147-A177-3AD203B41FA5}">
                      <a16:colId xmlns:a16="http://schemas.microsoft.com/office/drawing/2014/main" val="2707285218"/>
                    </a:ext>
                  </a:extLst>
                </a:gridCol>
                <a:gridCol w="1012645">
                  <a:extLst>
                    <a:ext uri="{9D8B030D-6E8A-4147-A177-3AD203B41FA5}">
                      <a16:colId xmlns:a16="http://schemas.microsoft.com/office/drawing/2014/main" val="98764421"/>
                    </a:ext>
                  </a:extLst>
                </a:gridCol>
                <a:gridCol w="1012645">
                  <a:extLst>
                    <a:ext uri="{9D8B030D-6E8A-4147-A177-3AD203B41FA5}">
                      <a16:colId xmlns:a16="http://schemas.microsoft.com/office/drawing/2014/main" val="2437193241"/>
                    </a:ext>
                  </a:extLst>
                </a:gridCol>
                <a:gridCol w="1012645">
                  <a:extLst>
                    <a:ext uri="{9D8B030D-6E8A-4147-A177-3AD203B41FA5}">
                      <a16:colId xmlns:a16="http://schemas.microsoft.com/office/drawing/2014/main" val="3418864479"/>
                    </a:ext>
                  </a:extLst>
                </a:gridCol>
              </a:tblGrid>
              <a:tr h="8458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34418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BE166D8-C149-A624-7834-3CA69FFCFCF3}"/>
              </a:ext>
            </a:extLst>
          </p:cNvPr>
          <p:cNvSpPr/>
          <p:nvPr/>
        </p:nvSpPr>
        <p:spPr bwMode="auto">
          <a:xfrm>
            <a:off x="231474" y="3041415"/>
            <a:ext cx="993475" cy="3036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Message1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E55269-498C-B286-7D8A-1794890D702F}"/>
              </a:ext>
            </a:extLst>
          </p:cNvPr>
          <p:cNvSpPr/>
          <p:nvPr/>
        </p:nvSpPr>
        <p:spPr bwMode="auto">
          <a:xfrm>
            <a:off x="231474" y="3616155"/>
            <a:ext cx="993475" cy="3036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message2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BE8B43A-5EDC-746C-A91E-23C93C788EF3}"/>
              </a:ext>
            </a:extLst>
          </p:cNvPr>
          <p:cNvSpPr/>
          <p:nvPr/>
        </p:nvSpPr>
        <p:spPr bwMode="auto">
          <a:xfrm>
            <a:off x="4844448" y="1787626"/>
            <a:ext cx="448573" cy="9084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start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D6AD1A-12F8-FB36-3314-093698580958}"/>
              </a:ext>
            </a:extLst>
          </p:cNvPr>
          <p:cNvSpPr/>
          <p:nvPr/>
        </p:nvSpPr>
        <p:spPr bwMode="auto">
          <a:xfrm>
            <a:off x="3578523" y="3272037"/>
            <a:ext cx="993475" cy="3036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message3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4C569B6-6517-934A-8C10-289CA71F0D1B}"/>
              </a:ext>
            </a:extLst>
          </p:cNvPr>
          <p:cNvSpPr/>
          <p:nvPr/>
        </p:nvSpPr>
        <p:spPr bwMode="auto">
          <a:xfrm>
            <a:off x="3850973" y="1787625"/>
            <a:ext cx="448573" cy="9084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7DD94A-AC94-5F65-1079-A7EEB2664E00}"/>
              </a:ext>
            </a:extLst>
          </p:cNvPr>
          <p:cNvSpPr/>
          <p:nvPr/>
        </p:nvSpPr>
        <p:spPr bwMode="auto">
          <a:xfrm>
            <a:off x="4571998" y="3277194"/>
            <a:ext cx="993475" cy="3036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message4</a:t>
            </a:r>
          </a:p>
        </p:txBody>
      </p:sp>
    </p:spTree>
    <p:extLst>
      <p:ext uri="{BB962C8B-B14F-4D97-AF65-F5344CB8AC3E}">
        <p14:creationId xmlns:p14="http://schemas.microsoft.com/office/powerpoint/2010/main" val="29072093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689E-D9E7-5884-5663-70066D08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833F5-6463-EEB6-7206-02B4052926EA}"/>
              </a:ext>
            </a:extLst>
          </p:cNvPr>
          <p:cNvSpPr txBox="1"/>
          <p:nvPr/>
        </p:nvSpPr>
        <p:spPr>
          <a:xfrm>
            <a:off x="957869" y="1742537"/>
            <a:ext cx="7228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IncomingCall</a:t>
            </a:r>
            <a:r>
              <a:rPr lang="en-US" sz="2400" dirty="0"/>
              <a:t> call = new </a:t>
            </a:r>
            <a:r>
              <a:rPr lang="en-US" sz="2400" dirty="0" err="1"/>
              <a:t>IncomingCall</a:t>
            </a:r>
            <a:r>
              <a:rPr lang="en-US" sz="2400" dirty="0"/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A16F7-94EB-83BF-925A-EF787BE8C568}"/>
              </a:ext>
            </a:extLst>
          </p:cNvPr>
          <p:cNvSpPr txBox="1"/>
          <p:nvPr/>
        </p:nvSpPr>
        <p:spPr>
          <a:xfrm>
            <a:off x="957868" y="2744412"/>
            <a:ext cx="550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var call = new </a:t>
            </a:r>
            <a:r>
              <a:rPr lang="en-US" sz="2400" dirty="0" err="1"/>
              <a:t>IncomingCall</a:t>
            </a:r>
            <a:r>
              <a:rPr lang="en-US" sz="2400" dirty="0"/>
              <a:t>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9D9B9-7F41-92A5-2D9D-146E23DB3317}"/>
              </a:ext>
            </a:extLst>
          </p:cNvPr>
          <p:cNvSpPr txBox="1"/>
          <p:nvPr/>
        </p:nvSpPr>
        <p:spPr>
          <a:xfrm>
            <a:off x="957868" y="374628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IncomingCall</a:t>
            </a:r>
            <a:r>
              <a:rPr lang="en-US" sz="2400" dirty="0"/>
              <a:t> call = new();</a:t>
            </a:r>
          </a:p>
        </p:txBody>
      </p:sp>
    </p:spTree>
    <p:extLst>
      <p:ext uri="{BB962C8B-B14F-4D97-AF65-F5344CB8AC3E}">
        <p14:creationId xmlns:p14="http://schemas.microsoft.com/office/powerpoint/2010/main" val="1249004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B75E-4F8A-6C2E-7C1D-97BAB87A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Rotate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DDACE-CAF2-52B1-FA46-98683A35C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392074"/>
              </p:ext>
            </p:extLst>
          </p:nvPr>
        </p:nvGraphicFramePr>
        <p:xfrm>
          <a:off x="1360098" y="2622190"/>
          <a:ext cx="2651184" cy="2450379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883728">
                  <a:extLst>
                    <a:ext uri="{9D8B030D-6E8A-4147-A177-3AD203B41FA5}">
                      <a16:colId xmlns:a16="http://schemas.microsoft.com/office/drawing/2014/main" val="42637683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138531745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2116219567"/>
                    </a:ext>
                  </a:extLst>
                </a:gridCol>
              </a:tblGrid>
              <a:tr h="816793"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18236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13104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376882"/>
                  </a:ext>
                </a:extLst>
              </a:tr>
            </a:tbl>
          </a:graphicData>
        </a:graphic>
      </p:graphicFrame>
      <p:sp>
        <p:nvSpPr>
          <p:cNvPr id="6" name="Arrow: Circular 5">
            <a:extLst>
              <a:ext uri="{FF2B5EF4-FFF2-40B4-BE49-F238E27FC236}">
                <a16:creationId xmlns:a16="http://schemas.microsoft.com/office/drawing/2014/main" id="{AD5EA516-866F-2A64-A6E3-213B40EC9A38}"/>
              </a:ext>
            </a:extLst>
          </p:cNvPr>
          <p:cNvSpPr/>
          <p:nvPr/>
        </p:nvSpPr>
        <p:spPr bwMode="auto">
          <a:xfrm>
            <a:off x="3131044" y="1099868"/>
            <a:ext cx="2432649" cy="2251494"/>
          </a:xfrm>
          <a:prstGeom prst="circular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9B15-A37B-2705-A403-EA1A23354EA8}"/>
              </a:ext>
            </a:extLst>
          </p:cNvPr>
          <p:cNvSpPr txBox="1"/>
          <p:nvPr/>
        </p:nvSpPr>
        <p:spPr>
          <a:xfrm>
            <a:off x="4114454" y="185628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90°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EFFC58-C3C9-C524-C01A-A71AA56F4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733879"/>
              </p:ext>
            </p:extLst>
          </p:nvPr>
        </p:nvGraphicFramePr>
        <p:xfrm>
          <a:off x="4799166" y="2622189"/>
          <a:ext cx="2651184" cy="2450379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883728">
                  <a:extLst>
                    <a:ext uri="{9D8B030D-6E8A-4147-A177-3AD203B41FA5}">
                      <a16:colId xmlns:a16="http://schemas.microsoft.com/office/drawing/2014/main" val="42637683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138531745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2116219567"/>
                    </a:ext>
                  </a:extLst>
                </a:gridCol>
              </a:tblGrid>
              <a:tr h="816793"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18236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13104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3768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E80BE2-9AEF-9810-808E-5209AFEFFDB1}"/>
              </a:ext>
            </a:extLst>
          </p:cNvPr>
          <p:cNvSpPr txBox="1"/>
          <p:nvPr/>
        </p:nvSpPr>
        <p:spPr>
          <a:xfrm>
            <a:off x="4968658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F7600-472F-C084-7026-16C0A880EA66}"/>
              </a:ext>
            </a:extLst>
          </p:cNvPr>
          <p:cNvSpPr txBox="1"/>
          <p:nvPr/>
        </p:nvSpPr>
        <p:spPr>
          <a:xfrm>
            <a:off x="5827240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97D8F-A513-94AC-9FBA-C81A6DCDC54A}"/>
              </a:ext>
            </a:extLst>
          </p:cNvPr>
          <p:cNvSpPr txBox="1"/>
          <p:nvPr/>
        </p:nvSpPr>
        <p:spPr>
          <a:xfrm>
            <a:off x="6685822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7E298-5526-3C2B-AA57-9387D9502CB5}"/>
              </a:ext>
            </a:extLst>
          </p:cNvPr>
          <p:cNvSpPr txBox="1"/>
          <p:nvPr/>
        </p:nvSpPr>
        <p:spPr>
          <a:xfrm>
            <a:off x="4968657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EEEE3-A023-2CDD-7184-D70F963A52BE}"/>
              </a:ext>
            </a:extLst>
          </p:cNvPr>
          <p:cNvSpPr txBox="1"/>
          <p:nvPr/>
        </p:nvSpPr>
        <p:spPr>
          <a:xfrm>
            <a:off x="5827239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FE7CB-A7B4-AA0F-05DC-9D6AEBDB328D}"/>
              </a:ext>
            </a:extLst>
          </p:cNvPr>
          <p:cNvSpPr txBox="1"/>
          <p:nvPr/>
        </p:nvSpPr>
        <p:spPr>
          <a:xfrm>
            <a:off x="6685821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A96A3-CCC0-96DD-41C7-427D8701D0AB}"/>
              </a:ext>
            </a:extLst>
          </p:cNvPr>
          <p:cNvSpPr txBox="1"/>
          <p:nvPr/>
        </p:nvSpPr>
        <p:spPr>
          <a:xfrm>
            <a:off x="4968656" y="450435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40B989-0D80-C45F-D661-519A0F2C1C0D}"/>
              </a:ext>
            </a:extLst>
          </p:cNvPr>
          <p:cNvSpPr txBox="1"/>
          <p:nvPr/>
        </p:nvSpPr>
        <p:spPr>
          <a:xfrm>
            <a:off x="5827239" y="452108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26B8F-CB57-1A45-3001-9010CD4B9014}"/>
              </a:ext>
            </a:extLst>
          </p:cNvPr>
          <p:cNvSpPr txBox="1"/>
          <p:nvPr/>
        </p:nvSpPr>
        <p:spPr>
          <a:xfrm>
            <a:off x="6685822" y="45378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E26A5-48B4-EFA0-8051-D18F38B27A1B}"/>
              </a:ext>
            </a:extLst>
          </p:cNvPr>
          <p:cNvSpPr txBox="1"/>
          <p:nvPr/>
        </p:nvSpPr>
        <p:spPr>
          <a:xfrm>
            <a:off x="3683564" y="5238507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</a:t>
            </a:r>
            <a:r>
              <a:rPr lang="en-US" dirty="0" err="1"/>
              <a:t>i,j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035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B75E-4F8A-6C2E-7C1D-97BAB87A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Rotate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DDDACE-CAF2-52B1-FA46-98683A35C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96431"/>
              </p:ext>
            </p:extLst>
          </p:nvPr>
        </p:nvGraphicFramePr>
        <p:xfrm>
          <a:off x="1360098" y="2622190"/>
          <a:ext cx="2651184" cy="2450379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883728">
                  <a:extLst>
                    <a:ext uri="{9D8B030D-6E8A-4147-A177-3AD203B41FA5}">
                      <a16:colId xmlns:a16="http://schemas.microsoft.com/office/drawing/2014/main" val="42637683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138531745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2116219567"/>
                    </a:ext>
                  </a:extLst>
                </a:gridCol>
              </a:tblGrid>
              <a:tr h="816793"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18236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13104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376882"/>
                  </a:ext>
                </a:extLst>
              </a:tr>
            </a:tbl>
          </a:graphicData>
        </a:graphic>
      </p:graphicFrame>
      <p:sp>
        <p:nvSpPr>
          <p:cNvPr id="6" name="Arrow: Circular 5">
            <a:extLst>
              <a:ext uri="{FF2B5EF4-FFF2-40B4-BE49-F238E27FC236}">
                <a16:creationId xmlns:a16="http://schemas.microsoft.com/office/drawing/2014/main" id="{AD5EA516-866F-2A64-A6E3-213B40EC9A38}"/>
              </a:ext>
            </a:extLst>
          </p:cNvPr>
          <p:cNvSpPr/>
          <p:nvPr/>
        </p:nvSpPr>
        <p:spPr bwMode="auto">
          <a:xfrm>
            <a:off x="3131044" y="1099868"/>
            <a:ext cx="2432649" cy="2251494"/>
          </a:xfrm>
          <a:prstGeom prst="circular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9B15-A37B-2705-A403-EA1A23354EA8}"/>
              </a:ext>
            </a:extLst>
          </p:cNvPr>
          <p:cNvSpPr txBox="1"/>
          <p:nvPr/>
        </p:nvSpPr>
        <p:spPr>
          <a:xfrm>
            <a:off x="4114454" y="185628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90°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EFFC58-C3C9-C524-C01A-A71AA56F4AF0}"/>
              </a:ext>
            </a:extLst>
          </p:cNvPr>
          <p:cNvGraphicFramePr>
            <a:graphicFrameLocks noGrp="1"/>
          </p:cNvGraphicFramePr>
          <p:nvPr/>
        </p:nvGraphicFramePr>
        <p:xfrm>
          <a:off x="4799166" y="2622189"/>
          <a:ext cx="2651184" cy="2450379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883728">
                  <a:extLst>
                    <a:ext uri="{9D8B030D-6E8A-4147-A177-3AD203B41FA5}">
                      <a16:colId xmlns:a16="http://schemas.microsoft.com/office/drawing/2014/main" val="42637683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1385317455"/>
                    </a:ext>
                  </a:extLst>
                </a:gridCol>
                <a:gridCol w="883728">
                  <a:extLst>
                    <a:ext uri="{9D8B030D-6E8A-4147-A177-3AD203B41FA5}">
                      <a16:colId xmlns:a16="http://schemas.microsoft.com/office/drawing/2014/main" val="2116219567"/>
                    </a:ext>
                  </a:extLst>
                </a:gridCol>
              </a:tblGrid>
              <a:tr h="816793"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000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18236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13104"/>
                  </a:ext>
                </a:extLst>
              </a:tr>
              <a:tr h="816793"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1000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3768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E80BE2-9AEF-9810-808E-5209AFEFFDB1}"/>
              </a:ext>
            </a:extLst>
          </p:cNvPr>
          <p:cNvSpPr txBox="1"/>
          <p:nvPr/>
        </p:nvSpPr>
        <p:spPr>
          <a:xfrm>
            <a:off x="4968658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F7600-472F-C084-7026-16C0A880EA66}"/>
              </a:ext>
            </a:extLst>
          </p:cNvPr>
          <p:cNvSpPr txBox="1"/>
          <p:nvPr/>
        </p:nvSpPr>
        <p:spPr>
          <a:xfrm>
            <a:off x="5827240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97D8F-A513-94AC-9FBA-C81A6DCDC54A}"/>
              </a:ext>
            </a:extLst>
          </p:cNvPr>
          <p:cNvSpPr txBox="1"/>
          <p:nvPr/>
        </p:nvSpPr>
        <p:spPr>
          <a:xfrm>
            <a:off x="6685822" y="28828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7E298-5526-3C2B-AA57-9387D9502CB5}"/>
              </a:ext>
            </a:extLst>
          </p:cNvPr>
          <p:cNvSpPr txBox="1"/>
          <p:nvPr/>
        </p:nvSpPr>
        <p:spPr>
          <a:xfrm>
            <a:off x="4968657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EEEE3-A023-2CDD-7184-D70F963A52BE}"/>
              </a:ext>
            </a:extLst>
          </p:cNvPr>
          <p:cNvSpPr txBox="1"/>
          <p:nvPr/>
        </p:nvSpPr>
        <p:spPr>
          <a:xfrm>
            <a:off x="5827239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FE7CB-A7B4-AA0F-05DC-9D6AEBDB328D}"/>
              </a:ext>
            </a:extLst>
          </p:cNvPr>
          <p:cNvSpPr txBox="1"/>
          <p:nvPr/>
        </p:nvSpPr>
        <p:spPr>
          <a:xfrm>
            <a:off x="6685821" y="37019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A96A3-CCC0-96DD-41C7-427D8701D0AB}"/>
              </a:ext>
            </a:extLst>
          </p:cNvPr>
          <p:cNvSpPr txBox="1"/>
          <p:nvPr/>
        </p:nvSpPr>
        <p:spPr>
          <a:xfrm>
            <a:off x="4968656" y="450435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40B989-0D80-C45F-D661-519A0F2C1C0D}"/>
              </a:ext>
            </a:extLst>
          </p:cNvPr>
          <p:cNvSpPr txBox="1"/>
          <p:nvPr/>
        </p:nvSpPr>
        <p:spPr>
          <a:xfrm>
            <a:off x="5827239" y="452108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26B8F-CB57-1A45-3001-9010CD4B9014}"/>
              </a:ext>
            </a:extLst>
          </p:cNvPr>
          <p:cNvSpPr txBox="1"/>
          <p:nvPr/>
        </p:nvSpPr>
        <p:spPr>
          <a:xfrm>
            <a:off x="6685822" y="45378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E26A5-48B4-EFA0-8051-D18F38B27A1B}"/>
              </a:ext>
            </a:extLst>
          </p:cNvPr>
          <p:cNvSpPr txBox="1"/>
          <p:nvPr/>
        </p:nvSpPr>
        <p:spPr>
          <a:xfrm>
            <a:off x="3683564" y="533323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</a:t>
            </a:r>
            <a:r>
              <a:rPr lang="en-US" dirty="0" err="1"/>
              <a:t>i,j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7DC8B7-96CC-817A-9F99-A98B0C136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5301"/>
              </p:ext>
            </p:extLst>
          </p:nvPr>
        </p:nvGraphicFramePr>
        <p:xfrm>
          <a:off x="1140373" y="2622187"/>
          <a:ext cx="3048000" cy="261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5608093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153041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7399441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08919743"/>
                    </a:ext>
                  </a:extLst>
                </a:gridCol>
              </a:tblGrid>
              <a:tr h="654080">
                <a:tc>
                  <a:txBody>
                    <a:bodyPr/>
                    <a:lstStyle/>
                    <a:p>
                      <a:r>
                        <a:rPr lang="en-US" dirty="0"/>
                        <a:t>0,0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94987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39179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111927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4363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AE54C8-CFEB-4F30-B6FD-6D6C35F17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72389"/>
              </p:ext>
            </p:extLst>
          </p:nvPr>
        </p:nvGraphicFramePr>
        <p:xfrm>
          <a:off x="4780221" y="2622187"/>
          <a:ext cx="3048000" cy="261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5608093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153041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7399441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08919743"/>
                    </a:ext>
                  </a:extLst>
                </a:gridCol>
              </a:tblGrid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94987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39179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111927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r>
                        <a:rPr lang="en-US" dirty="0"/>
                        <a:t>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436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20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0E67-73FA-B150-EA65-0EB326ED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7A6F84A-62CD-ABB6-0F32-DA3E848F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9" y="1020763"/>
            <a:ext cx="7722393" cy="5148262"/>
          </a:xfrm>
        </p:spPr>
      </p:pic>
    </p:spTree>
    <p:extLst>
      <p:ext uri="{BB962C8B-B14F-4D97-AF65-F5344CB8AC3E}">
        <p14:creationId xmlns:p14="http://schemas.microsoft.com/office/powerpoint/2010/main" val="35846935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2F4-99C8-4D29-B44E-1FE0F7B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Except Self – </a:t>
            </a:r>
            <a:r>
              <a:rPr lang="en-US" dirty="0" err="1"/>
              <a:t>LeetCode</a:t>
            </a:r>
            <a:r>
              <a:rPr lang="en-US" dirty="0"/>
              <a:t> 238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CF5F8E-91E9-5524-21E3-5B35E5B2A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05874"/>
              </p:ext>
            </p:extLst>
          </p:nvPr>
        </p:nvGraphicFramePr>
        <p:xfrm>
          <a:off x="1524000" y="3148309"/>
          <a:ext cx="6096000" cy="3708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347045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586320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90035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6979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189660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96F771FE-9C11-32BA-A5EE-ADD4B6EAAA8F}"/>
              </a:ext>
            </a:extLst>
          </p:cNvPr>
          <p:cNvSpPr/>
          <p:nvPr/>
        </p:nvSpPr>
        <p:spPr bwMode="auto">
          <a:xfrm>
            <a:off x="3192651" y="2368848"/>
            <a:ext cx="1239863" cy="74066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73E840-EEDD-6696-A7E4-4F5FBE360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685690"/>
              </p:ext>
            </p:extLst>
          </p:nvPr>
        </p:nvGraphicFramePr>
        <p:xfrm>
          <a:off x="1524000" y="3519149"/>
          <a:ext cx="6096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444816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2245716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311924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8865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363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632A716-3DD4-1576-F122-D3DC96F6846D}"/>
              </a:ext>
            </a:extLst>
          </p:cNvPr>
          <p:cNvSpPr txBox="1"/>
          <p:nvPr/>
        </p:nvSpPr>
        <p:spPr>
          <a:xfrm>
            <a:off x="625997" y="3519149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8" name="Callout: Left-Right Arrow 7">
            <a:extLst>
              <a:ext uri="{FF2B5EF4-FFF2-40B4-BE49-F238E27FC236}">
                <a16:creationId xmlns:a16="http://schemas.microsoft.com/office/drawing/2014/main" id="{98BEE475-A3E6-F407-BCEA-67F38D5EDA44}"/>
              </a:ext>
            </a:extLst>
          </p:cNvPr>
          <p:cNvSpPr/>
          <p:nvPr/>
        </p:nvSpPr>
        <p:spPr bwMode="auto">
          <a:xfrm>
            <a:off x="1410347" y="2449828"/>
            <a:ext cx="1697064" cy="452722"/>
          </a:xfrm>
          <a:prstGeom prst="leftRightArrowCallou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Prefix</a:t>
            </a:r>
          </a:p>
        </p:txBody>
      </p:sp>
      <p:sp>
        <p:nvSpPr>
          <p:cNvPr id="9" name="Callout: Left-Right Arrow 8">
            <a:extLst>
              <a:ext uri="{FF2B5EF4-FFF2-40B4-BE49-F238E27FC236}">
                <a16:creationId xmlns:a16="http://schemas.microsoft.com/office/drawing/2014/main" id="{6C7FF760-3249-DDC2-43B4-B250D07A9AAC}"/>
              </a:ext>
            </a:extLst>
          </p:cNvPr>
          <p:cNvSpPr/>
          <p:nvPr/>
        </p:nvSpPr>
        <p:spPr bwMode="auto">
          <a:xfrm>
            <a:off x="4572000" y="2456459"/>
            <a:ext cx="3048000" cy="452722"/>
          </a:xfrm>
          <a:prstGeom prst="leftRightArrowCallou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Suffix</a:t>
            </a:r>
          </a:p>
        </p:txBody>
      </p:sp>
    </p:spTree>
    <p:extLst>
      <p:ext uri="{BB962C8B-B14F-4D97-AF65-F5344CB8AC3E}">
        <p14:creationId xmlns:p14="http://schemas.microsoft.com/office/powerpoint/2010/main" val="19137136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32F4-99C8-4D29-B44E-1FE0F7B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Except Self – </a:t>
            </a:r>
            <a:r>
              <a:rPr lang="en-US" dirty="0" err="1"/>
              <a:t>LeetCode</a:t>
            </a:r>
            <a:r>
              <a:rPr lang="en-US" dirty="0"/>
              <a:t> 238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CF5F8E-91E9-5524-21E3-5B35E5B2A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55998"/>
              </p:ext>
            </p:extLst>
          </p:nvPr>
        </p:nvGraphicFramePr>
        <p:xfrm>
          <a:off x="1694481" y="2239653"/>
          <a:ext cx="6096000" cy="3708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347045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586320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90035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6979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189660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96F771FE-9C11-32BA-A5EE-ADD4B6EAAA8F}"/>
              </a:ext>
            </a:extLst>
          </p:cNvPr>
          <p:cNvSpPr/>
          <p:nvPr/>
        </p:nvSpPr>
        <p:spPr bwMode="auto">
          <a:xfrm>
            <a:off x="3363132" y="1376109"/>
            <a:ext cx="1239863" cy="74066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73E840-EEDD-6696-A7E4-4F5FBE360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20314"/>
              </p:ext>
            </p:extLst>
          </p:nvPr>
        </p:nvGraphicFramePr>
        <p:xfrm>
          <a:off x="1694481" y="2610493"/>
          <a:ext cx="6096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444816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2245716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311924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8865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363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632A716-3DD4-1576-F122-D3DC96F6846D}"/>
              </a:ext>
            </a:extLst>
          </p:cNvPr>
          <p:cNvSpPr txBox="1"/>
          <p:nvPr/>
        </p:nvSpPr>
        <p:spPr>
          <a:xfrm>
            <a:off x="796478" y="261049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8" name="Callout: Left-Right Arrow 7">
            <a:extLst>
              <a:ext uri="{FF2B5EF4-FFF2-40B4-BE49-F238E27FC236}">
                <a16:creationId xmlns:a16="http://schemas.microsoft.com/office/drawing/2014/main" id="{98BEE475-A3E6-F407-BCEA-67F38D5EDA44}"/>
              </a:ext>
            </a:extLst>
          </p:cNvPr>
          <p:cNvSpPr/>
          <p:nvPr/>
        </p:nvSpPr>
        <p:spPr bwMode="auto">
          <a:xfrm>
            <a:off x="1526582" y="1543451"/>
            <a:ext cx="1697064" cy="452722"/>
          </a:xfrm>
          <a:prstGeom prst="leftRightArrowCallou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Prefix</a:t>
            </a:r>
          </a:p>
        </p:txBody>
      </p:sp>
      <p:sp>
        <p:nvSpPr>
          <p:cNvPr id="9" name="Callout: Left-Right Arrow 8">
            <a:extLst>
              <a:ext uri="{FF2B5EF4-FFF2-40B4-BE49-F238E27FC236}">
                <a16:creationId xmlns:a16="http://schemas.microsoft.com/office/drawing/2014/main" id="{6C7FF760-3249-DDC2-43B4-B250D07A9AAC}"/>
              </a:ext>
            </a:extLst>
          </p:cNvPr>
          <p:cNvSpPr/>
          <p:nvPr/>
        </p:nvSpPr>
        <p:spPr bwMode="auto">
          <a:xfrm>
            <a:off x="4742481" y="1547803"/>
            <a:ext cx="3048000" cy="452722"/>
          </a:xfrm>
          <a:prstGeom prst="leftRightArrowCallout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Suffix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F8AA80-198D-9BB9-BC7C-7636B814F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517908"/>
              </p:ext>
            </p:extLst>
          </p:nvPr>
        </p:nvGraphicFramePr>
        <p:xfrm>
          <a:off x="1524000" y="4939357"/>
          <a:ext cx="6096000" cy="3708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347045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586320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90035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6979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1896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B739346-65FC-ABD5-F74F-CD259B57E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884646"/>
              </p:ext>
            </p:extLst>
          </p:nvPr>
        </p:nvGraphicFramePr>
        <p:xfrm>
          <a:off x="1524000" y="5310197"/>
          <a:ext cx="6096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444816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2245716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311924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88656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363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CF952D-8E4F-0786-0900-993EED107476}"/>
              </a:ext>
            </a:extLst>
          </p:cNvPr>
          <p:cNvSpPr txBox="1"/>
          <p:nvPr/>
        </p:nvSpPr>
        <p:spPr>
          <a:xfrm>
            <a:off x="625997" y="531019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D0CE4-D927-388D-8A7E-47AF23559FFF}"/>
              </a:ext>
            </a:extLst>
          </p:cNvPr>
          <p:cNvSpPr txBox="1"/>
          <p:nvPr/>
        </p:nvSpPr>
        <p:spPr>
          <a:xfrm>
            <a:off x="4102159" y="567952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DAA2C-2614-CBBD-832C-0E3655FE1E57}"/>
              </a:ext>
            </a:extLst>
          </p:cNvPr>
          <p:cNvSpPr txBox="1"/>
          <p:nvPr/>
        </p:nvSpPr>
        <p:spPr>
          <a:xfrm>
            <a:off x="583197" y="4077813"/>
            <a:ext cx="37641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result[0] = 1;</a:t>
            </a:r>
          </a:p>
          <a:p>
            <a:r>
              <a:rPr lang="en-US" sz="1400" b="0" dirty="0"/>
              <a:t>for (int </a:t>
            </a:r>
            <a:r>
              <a:rPr lang="en-US" sz="1400" b="0" dirty="0" err="1"/>
              <a:t>i</a:t>
            </a:r>
            <a:r>
              <a:rPr lang="en-US" sz="1400" b="0" dirty="0"/>
              <a:t> = 1; </a:t>
            </a:r>
            <a:r>
              <a:rPr lang="en-US" sz="1400" b="0" dirty="0" err="1"/>
              <a:t>i</a:t>
            </a:r>
            <a:r>
              <a:rPr lang="en-US" sz="1400" b="0" dirty="0"/>
              <a:t> &lt; </a:t>
            </a:r>
            <a:r>
              <a:rPr lang="en-US" sz="1400" b="0" dirty="0" err="1"/>
              <a:t>nums.Length</a:t>
            </a:r>
            <a:r>
              <a:rPr lang="en-US" sz="1400" b="0" dirty="0"/>
              <a:t>; </a:t>
            </a:r>
            <a:r>
              <a:rPr lang="en-US" sz="1400" b="0" dirty="0" err="1"/>
              <a:t>i</a:t>
            </a:r>
            <a:r>
              <a:rPr lang="en-US" sz="1400" b="0" dirty="0"/>
              <a:t>++)</a:t>
            </a:r>
          </a:p>
          <a:p>
            <a:r>
              <a:rPr lang="en-US" sz="1400" b="0" dirty="0"/>
              <a:t>   result[</a:t>
            </a:r>
            <a:r>
              <a:rPr lang="en-US" sz="1400" b="0" dirty="0" err="1"/>
              <a:t>i</a:t>
            </a:r>
            <a:r>
              <a:rPr lang="en-US" sz="1400" b="0" dirty="0"/>
              <a:t>] = result[</a:t>
            </a:r>
            <a:r>
              <a:rPr lang="en-US" sz="1400" b="0" dirty="0" err="1"/>
              <a:t>i</a:t>
            </a:r>
            <a:r>
              <a:rPr lang="en-US" sz="1400" b="0" dirty="0"/>
              <a:t> - 1] * </a:t>
            </a:r>
            <a:r>
              <a:rPr lang="en-US" sz="1400" b="0" dirty="0" err="1"/>
              <a:t>nums</a:t>
            </a:r>
            <a:r>
              <a:rPr lang="en-US" sz="1400" b="0" dirty="0"/>
              <a:t>[</a:t>
            </a:r>
            <a:r>
              <a:rPr lang="en-US" sz="1400" b="0" dirty="0" err="1"/>
              <a:t>i</a:t>
            </a:r>
            <a:r>
              <a:rPr lang="en-US" sz="1400" b="0" dirty="0"/>
              <a:t> - 1];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8FC0F8-C1B2-0F03-D74B-D4F1C44C44E1}"/>
              </a:ext>
            </a:extLst>
          </p:cNvPr>
          <p:cNvSpPr txBox="1"/>
          <p:nvPr/>
        </p:nvSpPr>
        <p:spPr>
          <a:xfrm>
            <a:off x="4640531" y="3515489"/>
            <a:ext cx="40430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int </a:t>
            </a:r>
            <a:r>
              <a:rPr lang="en-US" sz="1400" b="0" dirty="0" err="1"/>
              <a:t>rightSide</a:t>
            </a:r>
            <a:r>
              <a:rPr lang="en-US" sz="1400" b="0" dirty="0"/>
              <a:t> = 1;</a:t>
            </a:r>
          </a:p>
          <a:p>
            <a:r>
              <a:rPr lang="en-US" sz="1400" b="0" dirty="0"/>
              <a:t>for (int </a:t>
            </a:r>
            <a:r>
              <a:rPr lang="en-US" sz="1400" b="0" dirty="0" err="1"/>
              <a:t>i</a:t>
            </a:r>
            <a:r>
              <a:rPr lang="en-US" sz="1400" b="0" dirty="0"/>
              <a:t> = </a:t>
            </a:r>
            <a:r>
              <a:rPr lang="en-US" sz="1400" b="0" dirty="0" err="1"/>
              <a:t>nums.Length</a:t>
            </a:r>
            <a:r>
              <a:rPr lang="en-US" sz="1400" b="0" dirty="0"/>
              <a:t> - 1; </a:t>
            </a:r>
            <a:r>
              <a:rPr lang="en-US" sz="1400" b="0" dirty="0" err="1"/>
              <a:t>i</a:t>
            </a:r>
            <a:r>
              <a:rPr lang="en-US" sz="1400" b="0" dirty="0"/>
              <a:t> &gt;= 0; </a:t>
            </a:r>
            <a:r>
              <a:rPr lang="en-US" sz="1400" b="0" dirty="0" err="1"/>
              <a:t>i</a:t>
            </a:r>
            <a:r>
              <a:rPr lang="en-US" sz="1400" b="0" dirty="0"/>
              <a:t>--)</a:t>
            </a:r>
          </a:p>
          <a:p>
            <a:r>
              <a:rPr lang="en-US" sz="1400" b="0" dirty="0"/>
              <a:t>            {</a:t>
            </a:r>
          </a:p>
          <a:p>
            <a:r>
              <a:rPr lang="en-US" sz="1400" b="0" dirty="0"/>
              <a:t>                result[</a:t>
            </a:r>
            <a:r>
              <a:rPr lang="en-US" sz="1400" b="0" dirty="0" err="1"/>
              <a:t>i</a:t>
            </a:r>
            <a:r>
              <a:rPr lang="en-US" sz="1400" b="0" dirty="0"/>
              <a:t>] = result[</a:t>
            </a:r>
            <a:r>
              <a:rPr lang="en-US" sz="1400" b="0" dirty="0" err="1"/>
              <a:t>i</a:t>
            </a:r>
            <a:r>
              <a:rPr lang="en-US" sz="1400" b="0" dirty="0"/>
              <a:t>] * </a:t>
            </a:r>
            <a:r>
              <a:rPr lang="en-US" sz="1400" b="0" dirty="0" err="1"/>
              <a:t>rightSide</a:t>
            </a:r>
            <a:r>
              <a:rPr lang="en-US" sz="1400" b="0" dirty="0"/>
              <a:t>;</a:t>
            </a:r>
          </a:p>
          <a:p>
            <a:r>
              <a:rPr lang="en-US" sz="1400" b="0" dirty="0"/>
              <a:t>                </a:t>
            </a:r>
            <a:r>
              <a:rPr lang="en-US" sz="1400" b="0" dirty="0" err="1"/>
              <a:t>rightSide</a:t>
            </a:r>
            <a:r>
              <a:rPr lang="en-US" sz="1400" b="0" dirty="0"/>
              <a:t> </a:t>
            </a:r>
            <a:r>
              <a:rPr lang="en-US" sz="1400" dirty="0"/>
              <a:t>*=</a:t>
            </a:r>
            <a:r>
              <a:rPr lang="en-US" sz="1400" b="0" dirty="0"/>
              <a:t> </a:t>
            </a:r>
            <a:r>
              <a:rPr lang="en-US" sz="1400" b="0" dirty="0" err="1"/>
              <a:t>nums</a:t>
            </a:r>
            <a:r>
              <a:rPr lang="en-US" sz="1400" b="0" dirty="0"/>
              <a:t>[</a:t>
            </a:r>
            <a:r>
              <a:rPr lang="en-US" sz="1400" b="0" dirty="0" err="1"/>
              <a:t>i</a:t>
            </a:r>
            <a:r>
              <a:rPr lang="en-US" sz="1400" b="0" dirty="0"/>
              <a:t>];</a:t>
            </a:r>
          </a:p>
          <a:p>
            <a:r>
              <a:rPr lang="en-US" sz="1400" b="0" dirty="0"/>
              <a:t>           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021A71-D405-7188-73AB-4ED65F7D6026}"/>
              </a:ext>
            </a:extLst>
          </p:cNvPr>
          <p:cNvSpPr txBox="1"/>
          <p:nvPr/>
        </p:nvSpPr>
        <p:spPr>
          <a:xfrm>
            <a:off x="4295081" y="279487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389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Entire Array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C82D8-93EE-BD9D-AB50-939BCB863DCF}"/>
              </a:ext>
            </a:extLst>
          </p:cNvPr>
          <p:cNvSpPr/>
          <p:nvPr/>
        </p:nvSpPr>
        <p:spPr bwMode="auto">
          <a:xfrm>
            <a:off x="1354347" y="1546709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4FE82-79DE-5236-7F04-8F11E9CAFE8C}"/>
              </a:ext>
            </a:extLst>
          </p:cNvPr>
          <p:cNvSpPr/>
          <p:nvPr/>
        </p:nvSpPr>
        <p:spPr bwMode="auto">
          <a:xfrm>
            <a:off x="2337759" y="1539520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7D510-0721-6CB9-1AD5-A8C953E1FE7F}"/>
              </a:ext>
            </a:extLst>
          </p:cNvPr>
          <p:cNvSpPr/>
          <p:nvPr/>
        </p:nvSpPr>
        <p:spPr bwMode="auto">
          <a:xfrm>
            <a:off x="3321171" y="153233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93FFF-076F-594F-2648-47D4D95D085E}"/>
              </a:ext>
            </a:extLst>
          </p:cNvPr>
          <p:cNvSpPr/>
          <p:nvPr/>
        </p:nvSpPr>
        <p:spPr bwMode="auto">
          <a:xfrm>
            <a:off x="4304583" y="152514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z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4496C2-B11C-5349-F340-6D5348E86FB2}"/>
              </a:ext>
            </a:extLst>
          </p:cNvPr>
          <p:cNvSpPr/>
          <p:nvPr/>
        </p:nvSpPr>
        <p:spPr bwMode="auto">
          <a:xfrm>
            <a:off x="5287995" y="1517953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2D704-6EF6-8A9D-3A87-AAEFA7922F5B}"/>
              </a:ext>
            </a:extLst>
          </p:cNvPr>
          <p:cNvSpPr/>
          <p:nvPr/>
        </p:nvSpPr>
        <p:spPr bwMode="auto">
          <a:xfrm>
            <a:off x="6271407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3087C-0A8F-6BB7-3AF6-0D55DDC44F3F}"/>
              </a:ext>
            </a:extLst>
          </p:cNvPr>
          <p:cNvSpPr/>
          <p:nvPr/>
        </p:nvSpPr>
        <p:spPr bwMode="auto">
          <a:xfrm>
            <a:off x="6297291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98DF7-1ED3-01B3-6721-FED61D75B9DA}"/>
              </a:ext>
            </a:extLst>
          </p:cNvPr>
          <p:cNvSpPr/>
          <p:nvPr/>
        </p:nvSpPr>
        <p:spPr bwMode="auto">
          <a:xfrm>
            <a:off x="5326816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D9C51-9E23-F730-1CCB-D81F5215376C}"/>
              </a:ext>
            </a:extLst>
          </p:cNvPr>
          <p:cNvSpPr/>
          <p:nvPr/>
        </p:nvSpPr>
        <p:spPr bwMode="auto">
          <a:xfrm>
            <a:off x="4321435" y="2294915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D8396-53A8-24D6-D024-A08B7834A40A}"/>
              </a:ext>
            </a:extLst>
          </p:cNvPr>
          <p:cNvSpPr/>
          <p:nvPr/>
        </p:nvSpPr>
        <p:spPr bwMode="auto">
          <a:xfrm>
            <a:off x="3347845" y="228384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37C1-43A3-FD15-7D54-24913263996D}"/>
              </a:ext>
            </a:extLst>
          </p:cNvPr>
          <p:cNvSpPr/>
          <p:nvPr/>
        </p:nvSpPr>
        <p:spPr bwMode="auto">
          <a:xfrm>
            <a:off x="2372262" y="2298218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6567D-A774-ABC2-6906-B542136758C3}"/>
              </a:ext>
            </a:extLst>
          </p:cNvPr>
          <p:cNvSpPr/>
          <p:nvPr/>
        </p:nvSpPr>
        <p:spPr bwMode="auto">
          <a:xfrm>
            <a:off x="1359904" y="2298219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20176" y="30554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60717" y="303037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BADBA7-C46D-F1EE-C565-5C41601C67E0}"/>
              </a:ext>
            </a:extLst>
          </p:cNvPr>
          <p:cNvSpPr txBox="1"/>
          <p:nvPr/>
        </p:nvSpPr>
        <p:spPr>
          <a:xfrm>
            <a:off x="1646087" y="18299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017940"/>
            <a:ext cx="5506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“Length” is number of elements in array </a:t>
            </a:r>
          </a:p>
          <a:p>
            <a:endParaRPr lang="en-US" dirty="0"/>
          </a:p>
          <a:p>
            <a:r>
              <a:rPr lang="en-US" dirty="0"/>
              <a:t>Loop will repeat Length/2 times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0775CC-3077-B0B4-D4F9-2610459C31BB}"/>
              </a:ext>
            </a:extLst>
          </p:cNvPr>
          <p:cNvSpPr txBox="1"/>
          <p:nvPr/>
        </p:nvSpPr>
        <p:spPr>
          <a:xfrm>
            <a:off x="2594684" y="181740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7218F9-34D5-E137-1370-3B5057131DD7}"/>
              </a:ext>
            </a:extLst>
          </p:cNvPr>
          <p:cNvSpPr txBox="1"/>
          <p:nvPr/>
        </p:nvSpPr>
        <p:spPr>
          <a:xfrm>
            <a:off x="3543281" y="180486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B0721-441F-C0AE-E4FE-75B30E473D15}"/>
              </a:ext>
            </a:extLst>
          </p:cNvPr>
          <p:cNvSpPr txBox="1"/>
          <p:nvPr/>
        </p:nvSpPr>
        <p:spPr>
          <a:xfrm>
            <a:off x="4491878" y="179232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E38CD-EFA4-9917-AF79-9BF3370C3679}"/>
              </a:ext>
            </a:extLst>
          </p:cNvPr>
          <p:cNvSpPr txBox="1"/>
          <p:nvPr/>
        </p:nvSpPr>
        <p:spPr>
          <a:xfrm>
            <a:off x="5440475" y="17797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BECE7E-D2D7-7E86-DBC9-9EE5A436E3CC}"/>
              </a:ext>
            </a:extLst>
          </p:cNvPr>
          <p:cNvSpPr txBox="1"/>
          <p:nvPr/>
        </p:nvSpPr>
        <p:spPr>
          <a:xfrm>
            <a:off x="6389072" y="17672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896E52BD-5AD8-6BDA-E8C9-21C8BCD736D9}"/>
              </a:ext>
            </a:extLst>
          </p:cNvPr>
          <p:cNvSpPr/>
          <p:nvPr/>
        </p:nvSpPr>
        <p:spPr bwMode="auto">
          <a:xfrm rot="5400000">
            <a:off x="4121895" y="-1481662"/>
            <a:ext cx="326556" cy="500764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9480DE24-06FC-2E53-CB3D-D55F6F0A2931}"/>
              </a:ext>
            </a:extLst>
          </p:cNvPr>
          <p:cNvSpPr/>
          <p:nvPr/>
        </p:nvSpPr>
        <p:spPr bwMode="auto">
          <a:xfrm rot="5400000">
            <a:off x="4097252" y="-336859"/>
            <a:ext cx="326556" cy="3056234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B48513D0-5B35-1A43-B7C4-4DA725BAB17D}"/>
              </a:ext>
            </a:extLst>
          </p:cNvPr>
          <p:cNvSpPr/>
          <p:nvPr/>
        </p:nvSpPr>
        <p:spPr bwMode="auto">
          <a:xfrm rot="5400000">
            <a:off x="4141222" y="757105"/>
            <a:ext cx="326556" cy="1071100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650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Vowels Only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C82D8-93EE-BD9D-AB50-939BCB863DCF}"/>
              </a:ext>
            </a:extLst>
          </p:cNvPr>
          <p:cNvSpPr/>
          <p:nvPr/>
        </p:nvSpPr>
        <p:spPr bwMode="auto">
          <a:xfrm>
            <a:off x="1354347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4FE82-79DE-5236-7F04-8F11E9CAFE8C}"/>
              </a:ext>
            </a:extLst>
          </p:cNvPr>
          <p:cNvSpPr/>
          <p:nvPr/>
        </p:nvSpPr>
        <p:spPr bwMode="auto">
          <a:xfrm>
            <a:off x="2337759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7D510-0721-6CB9-1AD5-A8C953E1FE7F}"/>
              </a:ext>
            </a:extLst>
          </p:cNvPr>
          <p:cNvSpPr/>
          <p:nvPr/>
        </p:nvSpPr>
        <p:spPr bwMode="auto">
          <a:xfrm>
            <a:off x="3321171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93FFF-076F-594F-2648-47D4D95D085E}"/>
              </a:ext>
            </a:extLst>
          </p:cNvPr>
          <p:cNvSpPr/>
          <p:nvPr/>
        </p:nvSpPr>
        <p:spPr bwMode="auto">
          <a:xfrm>
            <a:off x="4304583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z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4496C2-B11C-5349-F340-6D5348E86FB2}"/>
              </a:ext>
            </a:extLst>
          </p:cNvPr>
          <p:cNvSpPr/>
          <p:nvPr/>
        </p:nvSpPr>
        <p:spPr bwMode="auto">
          <a:xfrm>
            <a:off x="5287995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2D704-6EF6-8A9D-3A87-AAEFA7922F5B}"/>
              </a:ext>
            </a:extLst>
          </p:cNvPr>
          <p:cNvSpPr/>
          <p:nvPr/>
        </p:nvSpPr>
        <p:spPr bwMode="auto">
          <a:xfrm>
            <a:off x="6271407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3087C-0A8F-6BB7-3AF6-0D55DDC44F3F}"/>
              </a:ext>
            </a:extLst>
          </p:cNvPr>
          <p:cNvSpPr/>
          <p:nvPr/>
        </p:nvSpPr>
        <p:spPr bwMode="auto">
          <a:xfrm>
            <a:off x="6297291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98DF7-1ED3-01B3-6721-FED61D75B9DA}"/>
              </a:ext>
            </a:extLst>
          </p:cNvPr>
          <p:cNvSpPr/>
          <p:nvPr/>
        </p:nvSpPr>
        <p:spPr bwMode="auto">
          <a:xfrm>
            <a:off x="5326816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D9C51-9E23-F730-1CCB-D81F5215376C}"/>
              </a:ext>
            </a:extLst>
          </p:cNvPr>
          <p:cNvSpPr/>
          <p:nvPr/>
        </p:nvSpPr>
        <p:spPr bwMode="auto">
          <a:xfrm>
            <a:off x="4321435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z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D8396-53A8-24D6-D024-A08B7834A40A}"/>
              </a:ext>
            </a:extLst>
          </p:cNvPr>
          <p:cNvSpPr/>
          <p:nvPr/>
        </p:nvSpPr>
        <p:spPr bwMode="auto">
          <a:xfrm>
            <a:off x="3347845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37C1-43A3-FD15-7D54-24913263996D}"/>
              </a:ext>
            </a:extLst>
          </p:cNvPr>
          <p:cNvSpPr/>
          <p:nvPr/>
        </p:nvSpPr>
        <p:spPr bwMode="auto">
          <a:xfrm>
            <a:off x="2372262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6567D-A774-ABC2-6906-B542136758C3}"/>
              </a:ext>
            </a:extLst>
          </p:cNvPr>
          <p:cNvSpPr/>
          <p:nvPr/>
        </p:nvSpPr>
        <p:spPr bwMode="auto">
          <a:xfrm>
            <a:off x="1359904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20176" y="30554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60717" y="303037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BADBA7-C46D-F1EE-C565-5C41601C67E0}"/>
              </a:ext>
            </a:extLst>
          </p:cNvPr>
          <p:cNvSpPr txBox="1"/>
          <p:nvPr/>
        </p:nvSpPr>
        <p:spPr>
          <a:xfrm>
            <a:off x="1646087" y="18299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017940"/>
            <a:ext cx="4499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is number of elements in array </a:t>
            </a:r>
          </a:p>
          <a:p>
            <a:endParaRPr lang="en-US" dirty="0"/>
          </a:p>
          <a:p>
            <a:r>
              <a:rPr lang="en-US" dirty="0"/>
              <a:t>Loop will repeat n/2 times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0775CC-3077-B0B4-D4F9-2610459C31BB}"/>
              </a:ext>
            </a:extLst>
          </p:cNvPr>
          <p:cNvSpPr txBox="1"/>
          <p:nvPr/>
        </p:nvSpPr>
        <p:spPr>
          <a:xfrm>
            <a:off x="2594684" y="181740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7218F9-34D5-E137-1370-3B5057131DD7}"/>
              </a:ext>
            </a:extLst>
          </p:cNvPr>
          <p:cNvSpPr txBox="1"/>
          <p:nvPr/>
        </p:nvSpPr>
        <p:spPr>
          <a:xfrm>
            <a:off x="3543281" y="180486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B0721-441F-C0AE-E4FE-75B30E473D15}"/>
              </a:ext>
            </a:extLst>
          </p:cNvPr>
          <p:cNvSpPr txBox="1"/>
          <p:nvPr/>
        </p:nvSpPr>
        <p:spPr>
          <a:xfrm>
            <a:off x="4491878" y="179232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E38CD-EFA4-9917-AF79-9BF3370C3679}"/>
              </a:ext>
            </a:extLst>
          </p:cNvPr>
          <p:cNvSpPr txBox="1"/>
          <p:nvPr/>
        </p:nvSpPr>
        <p:spPr>
          <a:xfrm>
            <a:off x="5440475" y="17797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BECE7E-D2D7-7E86-DBC9-9EE5A436E3CC}"/>
              </a:ext>
            </a:extLst>
          </p:cNvPr>
          <p:cNvSpPr txBox="1"/>
          <p:nvPr/>
        </p:nvSpPr>
        <p:spPr>
          <a:xfrm>
            <a:off x="6389072" y="17672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CEF3C0B-45DB-69DB-80AB-0BC7831D3FE4}"/>
              </a:ext>
            </a:extLst>
          </p:cNvPr>
          <p:cNvSpPr/>
          <p:nvPr/>
        </p:nvSpPr>
        <p:spPr bwMode="auto">
          <a:xfrm>
            <a:off x="1646087" y="1000057"/>
            <a:ext cx="430443" cy="4486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i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CB85C23-C857-F23E-50FD-0025915A01D7}"/>
              </a:ext>
            </a:extLst>
          </p:cNvPr>
          <p:cNvSpPr/>
          <p:nvPr/>
        </p:nvSpPr>
        <p:spPr bwMode="auto">
          <a:xfrm>
            <a:off x="5753821" y="993082"/>
            <a:ext cx="2096836" cy="4486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solidFill>
                  <a:schemeClr val="tx1"/>
                </a:solidFill>
                <a:latin typeface="Verdana" pitchFamily="34" charset="0"/>
              </a:rPr>
              <a:t>J= n-1-i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636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670AC3-F643-3611-5385-3A70F932997C}"/>
              </a:ext>
            </a:extLst>
          </p:cNvPr>
          <p:cNvSpPr/>
          <p:nvPr/>
        </p:nvSpPr>
        <p:spPr>
          <a:xfrm>
            <a:off x="4571998" y="4527413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12600A-2071-9C80-1B92-A2327254E753}"/>
              </a:ext>
            </a:extLst>
          </p:cNvPr>
          <p:cNvSpPr/>
          <p:nvPr/>
        </p:nvSpPr>
        <p:spPr>
          <a:xfrm>
            <a:off x="4571999" y="3640349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F65B2F-393D-4BDF-A7FE-97FE2731F840}"/>
              </a:ext>
            </a:extLst>
          </p:cNvPr>
          <p:cNvSpPr/>
          <p:nvPr/>
        </p:nvSpPr>
        <p:spPr>
          <a:xfrm>
            <a:off x="1118935" y="3693591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E4EA9-B998-44C2-A4B6-59AECB27C12B}"/>
              </a:ext>
            </a:extLst>
          </p:cNvPr>
          <p:cNvSpPr/>
          <p:nvPr/>
        </p:nvSpPr>
        <p:spPr>
          <a:xfrm>
            <a:off x="1118935" y="4556297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177A41-36FD-426C-95CC-2F1114BA0152}"/>
              </a:ext>
            </a:extLst>
          </p:cNvPr>
          <p:cNvSpPr/>
          <p:nvPr/>
        </p:nvSpPr>
        <p:spPr>
          <a:xfrm>
            <a:off x="1118935" y="2794790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6E676-6281-4354-BC83-C36AF7B3D8AA}"/>
              </a:ext>
            </a:extLst>
          </p:cNvPr>
          <p:cNvSpPr/>
          <p:nvPr/>
        </p:nvSpPr>
        <p:spPr>
          <a:xfrm>
            <a:off x="4572000" y="2746935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B1A46-14DC-42CC-A73D-0A2D217A8D0F}"/>
              </a:ext>
            </a:extLst>
          </p:cNvPr>
          <p:cNvSpPr txBox="1"/>
          <p:nvPr/>
        </p:nvSpPr>
        <p:spPr>
          <a:xfrm>
            <a:off x="1588168" y="2470836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926C5C-0E4B-4D90-8C3F-D7279B5CF801}"/>
              </a:ext>
            </a:extLst>
          </p:cNvPr>
          <p:cNvSpPr/>
          <p:nvPr/>
        </p:nvSpPr>
        <p:spPr>
          <a:xfrm>
            <a:off x="4704347" y="3693591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Monday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E52402-5683-48A9-81A7-D708633CDABD}"/>
              </a:ext>
            </a:extLst>
          </p:cNvPr>
          <p:cNvSpPr/>
          <p:nvPr/>
        </p:nvSpPr>
        <p:spPr>
          <a:xfrm>
            <a:off x="4704347" y="4575347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Tuesday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9A97E1-F156-417C-84F0-CA19E15DE722}"/>
              </a:ext>
            </a:extLst>
          </p:cNvPr>
          <p:cNvSpPr/>
          <p:nvPr/>
        </p:nvSpPr>
        <p:spPr>
          <a:xfrm>
            <a:off x="4704347" y="2794790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92E8B2-DD36-47AD-B048-F3B10FFDF34C}"/>
              </a:ext>
            </a:extLst>
          </p:cNvPr>
          <p:cNvSpPr/>
          <p:nvPr/>
        </p:nvSpPr>
        <p:spPr>
          <a:xfrm>
            <a:off x="6388765" y="3693591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4A382C-D0FA-46DE-8207-7442927D8A82}"/>
              </a:ext>
            </a:extLst>
          </p:cNvPr>
          <p:cNvSpPr/>
          <p:nvPr/>
        </p:nvSpPr>
        <p:spPr>
          <a:xfrm>
            <a:off x="6388765" y="4575347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251C85-3EE7-4A23-9CD3-F180D980BD1D}"/>
              </a:ext>
            </a:extLst>
          </p:cNvPr>
          <p:cNvSpPr/>
          <p:nvPr/>
        </p:nvSpPr>
        <p:spPr>
          <a:xfrm>
            <a:off x="6388765" y="2794790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D00E5-D45E-4CFA-AC91-E2E9FFD26C7E}"/>
              </a:ext>
            </a:extLst>
          </p:cNvPr>
          <p:cNvSpPr txBox="1"/>
          <p:nvPr/>
        </p:nvSpPr>
        <p:spPr>
          <a:xfrm>
            <a:off x="5811022" y="2470836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Dictionary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F8ACB3-47AE-3468-4A3A-3FC054C3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D0BFA-42FB-0999-3E82-B7E23B7F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hold groups of data items of the same type</a:t>
            </a:r>
          </a:p>
        </p:txBody>
      </p:sp>
    </p:spTree>
    <p:extLst>
      <p:ext uri="{BB962C8B-B14F-4D97-AF65-F5344CB8AC3E}">
        <p14:creationId xmlns:p14="http://schemas.microsoft.com/office/powerpoint/2010/main" val="23951386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C82D8-93EE-BD9D-AB50-939BCB863DCF}"/>
              </a:ext>
            </a:extLst>
          </p:cNvPr>
          <p:cNvSpPr/>
          <p:nvPr/>
        </p:nvSpPr>
        <p:spPr bwMode="auto">
          <a:xfrm>
            <a:off x="1354347" y="1546709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4FE82-79DE-5236-7F04-8F11E9CAFE8C}"/>
              </a:ext>
            </a:extLst>
          </p:cNvPr>
          <p:cNvSpPr/>
          <p:nvPr/>
        </p:nvSpPr>
        <p:spPr bwMode="auto">
          <a:xfrm>
            <a:off x="2337759" y="1539520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7D510-0721-6CB9-1AD5-A8C953E1FE7F}"/>
              </a:ext>
            </a:extLst>
          </p:cNvPr>
          <p:cNvSpPr/>
          <p:nvPr/>
        </p:nvSpPr>
        <p:spPr bwMode="auto">
          <a:xfrm>
            <a:off x="3321171" y="153233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93FFF-076F-594F-2648-47D4D95D085E}"/>
              </a:ext>
            </a:extLst>
          </p:cNvPr>
          <p:cNvSpPr/>
          <p:nvPr/>
        </p:nvSpPr>
        <p:spPr bwMode="auto">
          <a:xfrm>
            <a:off x="4304583" y="152514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4496C2-B11C-5349-F340-6D5348E86FB2}"/>
              </a:ext>
            </a:extLst>
          </p:cNvPr>
          <p:cNvSpPr/>
          <p:nvPr/>
        </p:nvSpPr>
        <p:spPr bwMode="auto">
          <a:xfrm>
            <a:off x="5287995" y="1517953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47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2D704-6EF6-8A9D-3A87-AAEFA7922F5B}"/>
              </a:ext>
            </a:extLst>
          </p:cNvPr>
          <p:cNvSpPr/>
          <p:nvPr/>
        </p:nvSpPr>
        <p:spPr bwMode="auto">
          <a:xfrm>
            <a:off x="6271407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3087C-0A8F-6BB7-3AF6-0D55DDC44F3F}"/>
              </a:ext>
            </a:extLst>
          </p:cNvPr>
          <p:cNvSpPr/>
          <p:nvPr/>
        </p:nvSpPr>
        <p:spPr bwMode="auto">
          <a:xfrm>
            <a:off x="6297291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98DF7-1ED3-01B3-6721-FED61D75B9DA}"/>
              </a:ext>
            </a:extLst>
          </p:cNvPr>
          <p:cNvSpPr/>
          <p:nvPr/>
        </p:nvSpPr>
        <p:spPr bwMode="auto">
          <a:xfrm>
            <a:off x="5326816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D9C51-9E23-F730-1CCB-D81F5215376C}"/>
              </a:ext>
            </a:extLst>
          </p:cNvPr>
          <p:cNvSpPr/>
          <p:nvPr/>
        </p:nvSpPr>
        <p:spPr bwMode="auto">
          <a:xfrm>
            <a:off x="4321435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D8396-53A8-24D6-D024-A08B7834A40A}"/>
              </a:ext>
            </a:extLst>
          </p:cNvPr>
          <p:cNvSpPr/>
          <p:nvPr/>
        </p:nvSpPr>
        <p:spPr bwMode="auto">
          <a:xfrm>
            <a:off x="3347845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37C1-43A3-FD15-7D54-24913263996D}"/>
              </a:ext>
            </a:extLst>
          </p:cNvPr>
          <p:cNvSpPr/>
          <p:nvPr/>
        </p:nvSpPr>
        <p:spPr bwMode="auto">
          <a:xfrm>
            <a:off x="2372262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6567D-A774-ABC2-6906-B542136758C3}"/>
              </a:ext>
            </a:extLst>
          </p:cNvPr>
          <p:cNvSpPr/>
          <p:nvPr/>
        </p:nvSpPr>
        <p:spPr bwMode="auto">
          <a:xfrm>
            <a:off x="1359904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20176" y="30554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60717" y="303037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BADBA7-C46D-F1EE-C565-5C41601C67E0}"/>
              </a:ext>
            </a:extLst>
          </p:cNvPr>
          <p:cNvSpPr txBox="1"/>
          <p:nvPr/>
        </p:nvSpPr>
        <p:spPr>
          <a:xfrm>
            <a:off x="1646087" y="18299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017940"/>
            <a:ext cx="5506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“Length” is number of elements in array </a:t>
            </a:r>
          </a:p>
          <a:p>
            <a:endParaRPr lang="en-US" dirty="0"/>
          </a:p>
          <a:p>
            <a:r>
              <a:rPr lang="en-US" dirty="0"/>
              <a:t>Loop will repeat Length/2 times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0775CC-3077-B0B4-D4F9-2610459C31BB}"/>
              </a:ext>
            </a:extLst>
          </p:cNvPr>
          <p:cNvSpPr txBox="1"/>
          <p:nvPr/>
        </p:nvSpPr>
        <p:spPr>
          <a:xfrm>
            <a:off x="2594684" y="181740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7218F9-34D5-E137-1370-3B5057131DD7}"/>
              </a:ext>
            </a:extLst>
          </p:cNvPr>
          <p:cNvSpPr txBox="1"/>
          <p:nvPr/>
        </p:nvSpPr>
        <p:spPr>
          <a:xfrm>
            <a:off x="3543281" y="180486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B0721-441F-C0AE-E4FE-75B30E473D15}"/>
              </a:ext>
            </a:extLst>
          </p:cNvPr>
          <p:cNvSpPr txBox="1"/>
          <p:nvPr/>
        </p:nvSpPr>
        <p:spPr>
          <a:xfrm>
            <a:off x="4491878" y="179232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E38CD-EFA4-9917-AF79-9BF3370C3679}"/>
              </a:ext>
            </a:extLst>
          </p:cNvPr>
          <p:cNvSpPr txBox="1"/>
          <p:nvPr/>
        </p:nvSpPr>
        <p:spPr>
          <a:xfrm>
            <a:off x="5440475" y="17797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BECE7E-D2D7-7E86-DBC9-9EE5A436E3CC}"/>
              </a:ext>
            </a:extLst>
          </p:cNvPr>
          <p:cNvSpPr txBox="1"/>
          <p:nvPr/>
        </p:nvSpPr>
        <p:spPr>
          <a:xfrm>
            <a:off x="6389072" y="17672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B48513D0-5B35-1A43-B7C4-4DA725BAB17D}"/>
              </a:ext>
            </a:extLst>
          </p:cNvPr>
          <p:cNvSpPr/>
          <p:nvPr/>
        </p:nvSpPr>
        <p:spPr bwMode="auto">
          <a:xfrm rot="5400000">
            <a:off x="2078570" y="748075"/>
            <a:ext cx="326556" cy="1071100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250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7E4-1D1B-A445-CD6D-7824A65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3087C-0A8F-6BB7-3AF6-0D55DDC44F3F}"/>
              </a:ext>
            </a:extLst>
          </p:cNvPr>
          <p:cNvSpPr/>
          <p:nvPr/>
        </p:nvSpPr>
        <p:spPr bwMode="auto">
          <a:xfrm>
            <a:off x="6297291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98DF7-1ED3-01B3-6721-FED61D75B9DA}"/>
              </a:ext>
            </a:extLst>
          </p:cNvPr>
          <p:cNvSpPr/>
          <p:nvPr/>
        </p:nvSpPr>
        <p:spPr bwMode="auto">
          <a:xfrm>
            <a:off x="5326816" y="22525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D9C51-9E23-F730-1CCB-D81F5215376C}"/>
              </a:ext>
            </a:extLst>
          </p:cNvPr>
          <p:cNvSpPr/>
          <p:nvPr/>
        </p:nvSpPr>
        <p:spPr bwMode="auto">
          <a:xfrm>
            <a:off x="4321435" y="2294915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ED8396-53A8-24D6-D024-A08B7834A40A}"/>
              </a:ext>
            </a:extLst>
          </p:cNvPr>
          <p:cNvSpPr/>
          <p:nvPr/>
        </p:nvSpPr>
        <p:spPr bwMode="auto">
          <a:xfrm>
            <a:off x="3347845" y="228384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37C1-43A3-FD15-7D54-24913263996D}"/>
              </a:ext>
            </a:extLst>
          </p:cNvPr>
          <p:cNvSpPr/>
          <p:nvPr/>
        </p:nvSpPr>
        <p:spPr bwMode="auto">
          <a:xfrm>
            <a:off x="2372262" y="2298218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6567D-A774-ABC2-6906-B542136758C3}"/>
              </a:ext>
            </a:extLst>
          </p:cNvPr>
          <p:cNvSpPr/>
          <p:nvPr/>
        </p:nvSpPr>
        <p:spPr bwMode="auto">
          <a:xfrm>
            <a:off x="1359904" y="2298219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C4AEC-08FA-454C-5C5F-6FD959055465}"/>
              </a:ext>
            </a:extLst>
          </p:cNvPr>
          <p:cNvSpPr/>
          <p:nvPr/>
        </p:nvSpPr>
        <p:spPr bwMode="auto">
          <a:xfrm>
            <a:off x="1820176" y="305545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17511-52B1-FDD9-FE88-0D49C1E1FA33}"/>
              </a:ext>
            </a:extLst>
          </p:cNvPr>
          <p:cNvSpPr txBox="1"/>
          <p:nvPr/>
        </p:nvSpPr>
        <p:spPr>
          <a:xfrm>
            <a:off x="560717" y="303037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77722-CBD7-C010-FC12-E8B8CCCD4279}"/>
              </a:ext>
            </a:extLst>
          </p:cNvPr>
          <p:cNvSpPr txBox="1"/>
          <p:nvPr/>
        </p:nvSpPr>
        <p:spPr>
          <a:xfrm>
            <a:off x="460375" y="4017940"/>
            <a:ext cx="5506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“Length” is number of elements in array </a:t>
            </a:r>
          </a:p>
          <a:p>
            <a:endParaRPr lang="en-US" dirty="0"/>
          </a:p>
          <a:p>
            <a:r>
              <a:rPr lang="en-US" dirty="0"/>
              <a:t>Loop will repeat Length/2 times</a:t>
            </a: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896E52BD-5AD8-6BDA-E8C9-21C8BCD736D9}"/>
              </a:ext>
            </a:extLst>
          </p:cNvPr>
          <p:cNvSpPr/>
          <p:nvPr/>
        </p:nvSpPr>
        <p:spPr bwMode="auto">
          <a:xfrm rot="5400000">
            <a:off x="3066467" y="-381710"/>
            <a:ext cx="445498" cy="3096736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9480DE24-06FC-2E53-CB3D-D55F6F0A2931}"/>
              </a:ext>
            </a:extLst>
          </p:cNvPr>
          <p:cNvSpPr/>
          <p:nvPr/>
        </p:nvSpPr>
        <p:spPr bwMode="auto">
          <a:xfrm rot="5400000">
            <a:off x="2635994" y="256451"/>
            <a:ext cx="326556" cy="1939355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B48513D0-5B35-1A43-B7C4-4DA725BAB17D}"/>
              </a:ext>
            </a:extLst>
          </p:cNvPr>
          <p:cNvSpPr/>
          <p:nvPr/>
        </p:nvSpPr>
        <p:spPr bwMode="auto">
          <a:xfrm rot="5400000">
            <a:off x="2346059" y="792611"/>
            <a:ext cx="244998" cy="948597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3C0566-1601-577C-162A-4D6DDFCDBFCD}"/>
              </a:ext>
            </a:extLst>
          </p:cNvPr>
          <p:cNvSpPr/>
          <p:nvPr/>
        </p:nvSpPr>
        <p:spPr bwMode="auto">
          <a:xfrm>
            <a:off x="1354347" y="1546709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4A29B-8D95-DEE2-2F91-C38E62383EE1}"/>
              </a:ext>
            </a:extLst>
          </p:cNvPr>
          <p:cNvSpPr/>
          <p:nvPr/>
        </p:nvSpPr>
        <p:spPr bwMode="auto">
          <a:xfrm>
            <a:off x="2337759" y="1539520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09E278-D094-4BBD-FB64-3D59E6D48BD1}"/>
              </a:ext>
            </a:extLst>
          </p:cNvPr>
          <p:cNvSpPr/>
          <p:nvPr/>
        </p:nvSpPr>
        <p:spPr bwMode="auto">
          <a:xfrm>
            <a:off x="3321171" y="1532331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56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B261D-F579-E742-2D57-2E6B53C9BDA1}"/>
              </a:ext>
            </a:extLst>
          </p:cNvPr>
          <p:cNvSpPr/>
          <p:nvPr/>
        </p:nvSpPr>
        <p:spPr bwMode="auto">
          <a:xfrm>
            <a:off x="4304583" y="1525142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17DC2-FFB7-2C51-79CA-61459B719620}"/>
              </a:ext>
            </a:extLst>
          </p:cNvPr>
          <p:cNvSpPr/>
          <p:nvPr/>
        </p:nvSpPr>
        <p:spPr bwMode="auto">
          <a:xfrm>
            <a:off x="5287995" y="1517953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47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015FA2-C098-DE2B-81A1-8635B74B8A38}"/>
              </a:ext>
            </a:extLst>
          </p:cNvPr>
          <p:cNvSpPr/>
          <p:nvPr/>
        </p:nvSpPr>
        <p:spPr bwMode="auto">
          <a:xfrm>
            <a:off x="6271407" y="1510764"/>
            <a:ext cx="931653" cy="319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CB1374-8C1F-8CB3-510D-062C3B1ED08D}"/>
              </a:ext>
            </a:extLst>
          </p:cNvPr>
          <p:cNvSpPr txBox="1"/>
          <p:nvPr/>
        </p:nvSpPr>
        <p:spPr>
          <a:xfrm>
            <a:off x="1646087" y="18299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F53CB6-6F58-3631-96D8-61A2B42D33C3}"/>
              </a:ext>
            </a:extLst>
          </p:cNvPr>
          <p:cNvSpPr txBox="1"/>
          <p:nvPr/>
        </p:nvSpPr>
        <p:spPr>
          <a:xfrm>
            <a:off x="2594684" y="181740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E2AD48-8D53-F7B5-FA3F-FD37F4F6C896}"/>
              </a:ext>
            </a:extLst>
          </p:cNvPr>
          <p:cNvSpPr txBox="1"/>
          <p:nvPr/>
        </p:nvSpPr>
        <p:spPr>
          <a:xfrm>
            <a:off x="3543281" y="180486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E005CB-CB03-78CF-918C-C4DEC0BE4001}"/>
              </a:ext>
            </a:extLst>
          </p:cNvPr>
          <p:cNvSpPr txBox="1"/>
          <p:nvPr/>
        </p:nvSpPr>
        <p:spPr>
          <a:xfrm>
            <a:off x="4491878" y="179232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C899AC-D20D-2BB0-47BD-DEC46770A55A}"/>
              </a:ext>
            </a:extLst>
          </p:cNvPr>
          <p:cNvSpPr txBox="1"/>
          <p:nvPr/>
        </p:nvSpPr>
        <p:spPr>
          <a:xfrm>
            <a:off x="5440475" y="17797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501339-6F18-FC42-CF44-45404BE87DC6}"/>
              </a:ext>
            </a:extLst>
          </p:cNvPr>
          <p:cNvSpPr txBox="1"/>
          <p:nvPr/>
        </p:nvSpPr>
        <p:spPr>
          <a:xfrm>
            <a:off x="6389072" y="176724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29246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4E2B-BD96-3063-0D22-CA6EE3C3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19D17-D6A0-D591-3BC4-484C95C4D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 Project</a:t>
            </a:r>
          </a:p>
        </p:txBody>
      </p:sp>
    </p:spTree>
    <p:extLst>
      <p:ext uri="{BB962C8B-B14F-4D97-AF65-F5344CB8AC3E}">
        <p14:creationId xmlns:p14="http://schemas.microsoft.com/office/powerpoint/2010/main" val="2388397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3FFC3-8B28-995E-8058-8FE52397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5888D-931A-8772-B0EB-29D57065E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What is SPI? | Protocol Guide | Microcontroller Tutorials">
            <a:extLst>
              <a:ext uri="{FF2B5EF4-FFF2-40B4-BE49-F238E27FC236}">
                <a16:creationId xmlns:a16="http://schemas.microsoft.com/office/drawing/2014/main" id="{34527117-A02D-4C1F-2512-046D114C7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1057275"/>
            <a:ext cx="47339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759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59C8F-0BF1-4D49-2257-8373D94D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2523-7106-2F9A-D4E6-861F1429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real-world application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an outline of the solution</a:t>
            </a:r>
          </a:p>
          <a:p>
            <a:pPr lvl="1"/>
            <a:r>
              <a:rPr lang="en-US" dirty="0"/>
              <a:t>May be written or code outline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Implement at least a partial solution</a:t>
            </a:r>
          </a:p>
          <a:p>
            <a:pPr lvl="1"/>
            <a:r>
              <a:rPr lang="en-US" dirty="0"/>
              <a:t>Show enough to make overall organization clear</a:t>
            </a:r>
          </a:p>
          <a:p>
            <a:pPr lvl="1"/>
            <a:r>
              <a:rPr lang="en-US" dirty="0"/>
              <a:t>UI is least important element</a:t>
            </a:r>
          </a:p>
        </p:txBody>
      </p:sp>
    </p:spTree>
    <p:extLst>
      <p:ext uri="{BB962C8B-B14F-4D97-AF65-F5344CB8AC3E}">
        <p14:creationId xmlns:p14="http://schemas.microsoft.com/office/powerpoint/2010/main" val="425615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31476-39B1-F4F0-D159-8CCD1EE5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84B7088-F7D0-5FF5-247E-D345EEE9E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6" y="1020763"/>
            <a:ext cx="7879499" cy="5148262"/>
          </a:xfrm>
        </p:spPr>
      </p:pic>
    </p:spTree>
    <p:extLst>
      <p:ext uri="{BB962C8B-B14F-4D97-AF65-F5344CB8AC3E}">
        <p14:creationId xmlns:p14="http://schemas.microsoft.com/office/powerpoint/2010/main" val="34742216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7EA6-DC67-FE66-7E10-51952B53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08074-7EC9-9B6E-3A3D-420C5145D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be planned as a simpler or partial version of final project</a:t>
            </a:r>
            <a:br>
              <a:rPr lang="en-US" dirty="0"/>
            </a:br>
            <a:r>
              <a:rPr lang="en-US" dirty="0"/>
              <a:t>Demonstrate good OOP organization</a:t>
            </a:r>
          </a:p>
          <a:p>
            <a:pPr lvl="1"/>
            <a:r>
              <a:rPr lang="en-US" dirty="0"/>
              <a:t>Classes, Properties, Methods, Constructors</a:t>
            </a:r>
          </a:p>
          <a:p>
            <a:pPr lvl="1"/>
            <a:r>
              <a:rPr lang="en-US" dirty="0"/>
              <a:t>Inheritance, overloads or overrides</a:t>
            </a:r>
          </a:p>
          <a:p>
            <a:r>
              <a:rPr lang="en-US" dirty="0"/>
              <a:t>Use at least one Collection (e.g. List, Dictionary, </a:t>
            </a:r>
            <a:r>
              <a:rPr lang="en-US" dirty="0" err="1"/>
              <a:t>etc</a:t>
            </a:r>
            <a:r>
              <a:rPr lang="en-US"/>
              <a:t>)</a:t>
            </a:r>
            <a:endParaRPr lang="en-US" dirty="0"/>
          </a:p>
          <a:p>
            <a:r>
              <a:rPr lang="en-US" dirty="0"/>
              <a:t>May use any UI (</a:t>
            </a:r>
            <a:r>
              <a:rPr lang="en-US" dirty="0" err="1"/>
              <a:t>e.g</a:t>
            </a:r>
            <a:r>
              <a:rPr lang="en-US" dirty="0"/>
              <a:t> console app, WinForms, </a:t>
            </a:r>
            <a:r>
              <a:rPr lang="en-US" dirty="0" err="1"/>
              <a:t>.Net</a:t>
            </a:r>
            <a:r>
              <a:rPr lang="en-US" dirty="0"/>
              <a:t> MAUI,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Should take no more than 8 hours work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903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9CF7-1622-BAD0-42B1-680A46B2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BECAE-A1E8-0EA3-BFEF-2E7F3B68B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Persistence</a:t>
            </a:r>
          </a:p>
        </p:txBody>
      </p:sp>
    </p:spTree>
    <p:extLst>
      <p:ext uri="{BB962C8B-B14F-4D97-AF65-F5344CB8AC3E}">
        <p14:creationId xmlns:p14="http://schemas.microsoft.com/office/powerpoint/2010/main" val="40354208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838BF032-247B-4CA7-ADFD-3A31DC922C4F}"/>
              </a:ext>
            </a:extLst>
          </p:cNvPr>
          <p:cNvSpPr/>
          <p:nvPr/>
        </p:nvSpPr>
        <p:spPr>
          <a:xfrm>
            <a:off x="6942221" y="2800349"/>
            <a:ext cx="1341521" cy="4872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HDD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2B829-2CC7-46B0-876D-1A84B9C7934A}"/>
              </a:ext>
            </a:extLst>
          </p:cNvPr>
          <p:cNvSpPr/>
          <p:nvPr/>
        </p:nvSpPr>
        <p:spPr>
          <a:xfrm>
            <a:off x="541420" y="1828799"/>
            <a:ext cx="4211054" cy="382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executing in memory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4" name="Callout: Left-Right Arrow 3">
            <a:extLst>
              <a:ext uri="{FF2B5EF4-FFF2-40B4-BE49-F238E27FC236}">
                <a16:creationId xmlns:a16="http://schemas.microsoft.com/office/drawing/2014/main" id="{7851B715-164E-4030-9BB6-6E8282AF7493}"/>
              </a:ext>
            </a:extLst>
          </p:cNvPr>
          <p:cNvSpPr/>
          <p:nvPr/>
        </p:nvSpPr>
        <p:spPr>
          <a:xfrm>
            <a:off x="2407623" y="3320986"/>
            <a:ext cx="2168693" cy="1155029"/>
          </a:xfrm>
          <a:prstGeom prst="left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518FC-2297-4322-BDF2-B55B23067F43}"/>
              </a:ext>
            </a:extLst>
          </p:cNvPr>
          <p:cNvSpPr txBox="1"/>
          <p:nvPr/>
        </p:nvSpPr>
        <p:spPr>
          <a:xfrm>
            <a:off x="5148001" y="1900102"/>
            <a:ext cx="1626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Create a file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Open a file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Read from file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Write to file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B4EFF8-D0D2-45BD-8042-6712396ACF58}"/>
              </a:ext>
            </a:extLst>
          </p:cNvPr>
          <p:cNvSpPr/>
          <p:nvPr/>
        </p:nvSpPr>
        <p:spPr>
          <a:xfrm>
            <a:off x="1005944" y="3256315"/>
            <a:ext cx="1088858" cy="12843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Code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70B2225A-C617-434E-976C-A769F2D3875E}"/>
              </a:ext>
            </a:extLst>
          </p:cNvPr>
          <p:cNvSpPr/>
          <p:nvPr/>
        </p:nvSpPr>
        <p:spPr>
          <a:xfrm>
            <a:off x="5065295" y="2815390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3A88E-4F37-4B95-AB2D-FB19DA090CCC}"/>
              </a:ext>
            </a:extLst>
          </p:cNvPr>
          <p:cNvSpPr txBox="1"/>
          <p:nvPr/>
        </p:nvSpPr>
        <p:spPr>
          <a:xfrm>
            <a:off x="2885313" y="4522641"/>
            <a:ext cx="1181734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57255211-A16D-475B-B503-2B888836F93A}"/>
              </a:ext>
            </a:extLst>
          </p:cNvPr>
          <p:cNvSpPr/>
          <p:nvPr/>
        </p:nvSpPr>
        <p:spPr>
          <a:xfrm>
            <a:off x="6839952" y="3522244"/>
            <a:ext cx="1546058" cy="53540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SSD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C9AAE6F6-8D64-4FDE-A00D-8CC09F88F65C}"/>
              </a:ext>
            </a:extLst>
          </p:cNvPr>
          <p:cNvSpPr/>
          <p:nvPr/>
        </p:nvSpPr>
        <p:spPr>
          <a:xfrm>
            <a:off x="6839952" y="4292267"/>
            <a:ext cx="1546058" cy="53540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SAN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85B6B796-A963-4F54-9078-21B5B7357178}"/>
              </a:ext>
            </a:extLst>
          </p:cNvPr>
          <p:cNvSpPr/>
          <p:nvPr/>
        </p:nvSpPr>
        <p:spPr>
          <a:xfrm>
            <a:off x="6839952" y="5062291"/>
            <a:ext cx="1546058" cy="589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Cloud Storage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B575814A-9C5D-4F17-B264-D395C477E42F}"/>
              </a:ext>
            </a:extLst>
          </p:cNvPr>
          <p:cNvSpPr/>
          <p:nvPr/>
        </p:nvSpPr>
        <p:spPr>
          <a:xfrm>
            <a:off x="5041232" y="3594434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02961774-2549-4CB3-8DB7-7219532DA92C}"/>
              </a:ext>
            </a:extLst>
          </p:cNvPr>
          <p:cNvSpPr/>
          <p:nvPr/>
        </p:nvSpPr>
        <p:spPr>
          <a:xfrm>
            <a:off x="5017168" y="4415588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41DFD189-A138-445C-A8BB-4AF4CE35CB21}"/>
              </a:ext>
            </a:extLst>
          </p:cNvPr>
          <p:cNvSpPr/>
          <p:nvPr/>
        </p:nvSpPr>
        <p:spPr>
          <a:xfrm>
            <a:off x="4993104" y="5104395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215CC-220B-45BC-A8D2-9C2C013C452C}"/>
              </a:ext>
            </a:extLst>
          </p:cNvPr>
          <p:cNvSpPr txBox="1"/>
          <p:nvPr/>
        </p:nvSpPr>
        <p:spPr>
          <a:xfrm>
            <a:off x="7172325" y="1580204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OS:</a:t>
            </a:r>
          </a:p>
          <a:p>
            <a:r>
              <a:rPr lang="en-US" sz="1200" dirty="0"/>
              <a:t>Windows or</a:t>
            </a:r>
          </a:p>
          <a:p>
            <a:r>
              <a:rPr lang="en-US" sz="1200" dirty="0"/>
              <a:t>Linux or</a:t>
            </a:r>
          </a:p>
          <a:p>
            <a:r>
              <a:rPr lang="en-US" sz="1200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42121128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8CBF1C0-914F-4BD3-B280-C12CC600C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06" y="1685925"/>
            <a:ext cx="5614988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5FF97EA-2093-F52A-AD8F-2E3F794B65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5294735"/>
                  </p:ext>
                </p:extLst>
              </p:nvPr>
            </p:nvGraphicFramePr>
            <p:xfrm>
              <a:off x="-2465094" y="254701"/>
              <a:ext cx="2286000" cy="1714500"/>
            </p:xfrm>
            <a:graphic>
              <a:graphicData uri="http://schemas.microsoft.com/office/powerpoint/2016/slidezoom">
                <pslz:sldZm>
                  <pslz:sldZmObj sldId="363" cId="768371193">
                    <pslz:zmPr id="{68C9FDC6-244E-4884-985D-211CF192A1A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5FF97EA-2093-F52A-AD8F-2E3F794B65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465094" y="254701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371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8993299-C9E2-40BC-B8F7-F4B83B09F4CB}"/>
              </a:ext>
            </a:extLst>
          </p:cNvPr>
          <p:cNvGraphicFramePr>
            <a:graphicFrameLocks noGrp="1"/>
          </p:cNvGraphicFramePr>
          <p:nvPr/>
        </p:nvGraphicFramePr>
        <p:xfrm>
          <a:off x="4235116" y="2870868"/>
          <a:ext cx="4509838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40">
                  <a:extLst>
                    <a:ext uri="{9D8B030D-6E8A-4147-A177-3AD203B41FA5}">
                      <a16:colId xmlns:a16="http://schemas.microsoft.com/office/drawing/2014/main" val="4174845565"/>
                    </a:ext>
                  </a:extLst>
                </a:gridCol>
                <a:gridCol w="1168066">
                  <a:extLst>
                    <a:ext uri="{9D8B030D-6E8A-4147-A177-3AD203B41FA5}">
                      <a16:colId xmlns:a16="http://schemas.microsoft.com/office/drawing/2014/main" val="4121670537"/>
                    </a:ext>
                  </a:extLst>
                </a:gridCol>
                <a:gridCol w="1168066">
                  <a:extLst>
                    <a:ext uri="{9D8B030D-6E8A-4147-A177-3AD203B41FA5}">
                      <a16:colId xmlns:a16="http://schemas.microsoft.com/office/drawing/2014/main" val="524778688"/>
                    </a:ext>
                  </a:extLst>
                </a:gridCol>
                <a:gridCol w="1168066">
                  <a:extLst>
                    <a:ext uri="{9D8B030D-6E8A-4147-A177-3AD203B41FA5}">
                      <a16:colId xmlns:a16="http://schemas.microsoft.com/office/drawing/2014/main" val="3484278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FirstName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LastName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DoB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44761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658694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8761769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6318684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563057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243DA9-C7D5-4278-A0A8-3B733B46D951}"/>
              </a:ext>
            </a:extLst>
          </p:cNvPr>
          <p:cNvSpPr/>
          <p:nvPr/>
        </p:nvSpPr>
        <p:spPr>
          <a:xfrm>
            <a:off x="493295" y="1121945"/>
            <a:ext cx="1648327" cy="1143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Class: Person</a:t>
            </a:r>
          </a:p>
          <a:p>
            <a:pPr algn="ctr"/>
            <a:r>
              <a:rPr lang="en-US" sz="900" dirty="0"/>
              <a:t>Property: ID</a:t>
            </a:r>
          </a:p>
          <a:p>
            <a:pPr algn="ctr"/>
            <a:r>
              <a:rPr lang="en-US" sz="900" dirty="0" err="1"/>
              <a:t>Property:FirstName</a:t>
            </a:r>
            <a:endParaRPr lang="en-US" sz="900" dirty="0"/>
          </a:p>
          <a:p>
            <a:pPr algn="ctr"/>
            <a:r>
              <a:rPr lang="en-US" sz="900" dirty="0"/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E049A-A58F-453F-9C6C-04BD355AE64B}"/>
              </a:ext>
            </a:extLst>
          </p:cNvPr>
          <p:cNvSpPr/>
          <p:nvPr/>
        </p:nvSpPr>
        <p:spPr>
          <a:xfrm>
            <a:off x="493295" y="2571750"/>
            <a:ext cx="1696453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Object: Person1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B1A43-F927-4F1E-A602-4AB05CBD923C}"/>
              </a:ext>
            </a:extLst>
          </p:cNvPr>
          <p:cNvSpPr/>
          <p:nvPr/>
        </p:nvSpPr>
        <p:spPr>
          <a:xfrm>
            <a:off x="493295" y="3612482"/>
            <a:ext cx="1696453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Object: Person2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5CEC9-34EE-4C42-9E8F-DB55A7EF29D7}"/>
              </a:ext>
            </a:extLst>
          </p:cNvPr>
          <p:cNvSpPr/>
          <p:nvPr/>
        </p:nvSpPr>
        <p:spPr>
          <a:xfrm>
            <a:off x="493295" y="4653213"/>
            <a:ext cx="1696453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Object: Person3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4F12C9-339E-4520-8001-ADDB806419DF}"/>
              </a:ext>
            </a:extLst>
          </p:cNvPr>
          <p:cNvCxnSpPr/>
          <p:nvPr/>
        </p:nvCxnSpPr>
        <p:spPr>
          <a:xfrm>
            <a:off x="2189747" y="1567113"/>
            <a:ext cx="1804737" cy="143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9C7BB8-F784-489F-B110-6DF3F276BC17}"/>
              </a:ext>
            </a:extLst>
          </p:cNvPr>
          <p:cNvCxnSpPr/>
          <p:nvPr/>
        </p:nvCxnSpPr>
        <p:spPr>
          <a:xfrm>
            <a:off x="2298032" y="3000375"/>
            <a:ext cx="1696453" cy="31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9F8E5B-E656-49DF-9F6C-5D70BD1DFB98}"/>
              </a:ext>
            </a:extLst>
          </p:cNvPr>
          <p:cNvCxnSpPr/>
          <p:nvPr/>
        </p:nvCxnSpPr>
        <p:spPr>
          <a:xfrm flipV="1">
            <a:off x="2298032" y="3612482"/>
            <a:ext cx="1696453" cy="41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F95C17-BD67-4BAA-A193-87F65121EE67}"/>
              </a:ext>
            </a:extLst>
          </p:cNvPr>
          <p:cNvCxnSpPr>
            <a:cxnSpLocks/>
          </p:cNvCxnSpPr>
          <p:nvPr/>
        </p:nvCxnSpPr>
        <p:spPr>
          <a:xfrm flipV="1">
            <a:off x="2298032" y="3871160"/>
            <a:ext cx="1696453" cy="113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6D19CB3-6EA8-4BF2-92E3-CDA14073EC26}"/>
              </a:ext>
            </a:extLst>
          </p:cNvPr>
          <p:cNvSpPr/>
          <p:nvPr/>
        </p:nvSpPr>
        <p:spPr>
          <a:xfrm>
            <a:off x="1173079" y="2283745"/>
            <a:ext cx="336884" cy="246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779AB-38D0-4E15-8ED8-E5EE482FFF3E}"/>
              </a:ext>
            </a:extLst>
          </p:cNvPr>
          <p:cNvSpPr txBox="1"/>
          <p:nvPr/>
        </p:nvSpPr>
        <p:spPr>
          <a:xfrm>
            <a:off x="5952267" y="2571750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Table: Person</a:t>
            </a:r>
          </a:p>
        </p:txBody>
      </p:sp>
    </p:spTree>
    <p:extLst>
      <p:ext uri="{BB962C8B-B14F-4D97-AF65-F5344CB8AC3E}">
        <p14:creationId xmlns:p14="http://schemas.microsoft.com/office/powerpoint/2010/main" val="3227380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F1A3AE-5F03-4EC7-9FB2-1DB72118EDB1}"/>
              </a:ext>
            </a:extLst>
          </p:cNvPr>
          <p:cNvSpPr/>
          <p:nvPr/>
        </p:nvSpPr>
        <p:spPr>
          <a:xfrm>
            <a:off x="782053" y="1717509"/>
            <a:ext cx="2117558" cy="3519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.Net</a:t>
            </a:r>
            <a:r>
              <a:rPr lang="en-US" sz="900" dirty="0"/>
              <a:t> Program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60CA74-DBC0-44B6-93E5-2C1DB0AF9422}"/>
              </a:ext>
            </a:extLst>
          </p:cNvPr>
          <p:cNvSpPr/>
          <p:nvPr/>
        </p:nvSpPr>
        <p:spPr>
          <a:xfrm>
            <a:off x="1025691" y="2532648"/>
            <a:ext cx="914400" cy="9384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DataClass1</a:t>
            </a:r>
          </a:p>
          <a:p>
            <a:pPr algn="ctr"/>
            <a:r>
              <a:rPr lang="en-US" sz="400" dirty="0"/>
              <a:t>Prop1</a:t>
            </a:r>
          </a:p>
          <a:p>
            <a:pPr algn="ctr"/>
            <a:r>
              <a:rPr lang="en-US" sz="400" dirty="0"/>
              <a:t>Prop2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ADE8AC-D237-4B97-A367-D97D906E9B8A}"/>
              </a:ext>
            </a:extLst>
          </p:cNvPr>
          <p:cNvSpPr/>
          <p:nvPr/>
        </p:nvSpPr>
        <p:spPr>
          <a:xfrm>
            <a:off x="1149016" y="3558340"/>
            <a:ext cx="733926" cy="9384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</a:t>
            </a:r>
          </a:p>
          <a:p>
            <a:pPr algn="ctr"/>
            <a:r>
              <a:rPr lang="en-US" sz="900" dirty="0"/>
              <a:t>Class 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20E40D-9F61-4A6A-97C2-4234A3E19DBE}"/>
              </a:ext>
            </a:extLst>
          </p:cNvPr>
          <p:cNvSpPr/>
          <p:nvPr/>
        </p:nvSpPr>
        <p:spPr>
          <a:xfrm>
            <a:off x="5979694" y="1657350"/>
            <a:ext cx="2117558" cy="3380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Relational Database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4BFA05-3E0D-48F5-8DC6-AF323BDB5903}"/>
              </a:ext>
            </a:extLst>
          </p:cNvPr>
          <p:cNvSpPr/>
          <p:nvPr/>
        </p:nvSpPr>
        <p:spPr>
          <a:xfrm>
            <a:off x="6569242" y="2295024"/>
            <a:ext cx="890337" cy="126331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Table1</a:t>
            </a:r>
          </a:p>
          <a:p>
            <a:pPr algn="ctr"/>
            <a:r>
              <a:rPr lang="en-US" sz="400" dirty="0"/>
              <a:t>Field1</a:t>
            </a:r>
          </a:p>
          <a:p>
            <a:pPr algn="ctr"/>
            <a:r>
              <a:rPr lang="en-US" sz="400" dirty="0"/>
              <a:t>Field2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797EC82-2143-46EF-9671-8623F0DBFE33}"/>
              </a:ext>
            </a:extLst>
          </p:cNvPr>
          <p:cNvSpPr/>
          <p:nvPr/>
        </p:nvSpPr>
        <p:spPr>
          <a:xfrm>
            <a:off x="2899611" y="2403308"/>
            <a:ext cx="2855641" cy="2045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ADO.Net</a:t>
            </a:r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82E9265-F06F-49B9-8F7B-34CA15196DDE}"/>
              </a:ext>
            </a:extLst>
          </p:cNvPr>
          <p:cNvSpPr/>
          <p:nvPr/>
        </p:nvSpPr>
        <p:spPr>
          <a:xfrm>
            <a:off x="2534511" y="3180220"/>
            <a:ext cx="3222603" cy="50532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Entity Framework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7C688D2-F5AC-4AFC-885C-7F3AF7B413D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84805" y="2978690"/>
            <a:ext cx="649706" cy="4541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81F55-D1B0-4E19-924A-96C685AC51A7}"/>
              </a:ext>
            </a:extLst>
          </p:cNvPr>
          <p:cNvCxnSpPr>
            <a:cxnSpLocks/>
          </p:cNvCxnSpPr>
          <p:nvPr/>
        </p:nvCxnSpPr>
        <p:spPr>
          <a:xfrm flipV="1">
            <a:off x="5977832" y="3341771"/>
            <a:ext cx="591412" cy="21656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0489C23-B0CA-4D25-85B7-63E19E1C57B4}"/>
              </a:ext>
            </a:extLst>
          </p:cNvPr>
          <p:cNvSpPr/>
          <p:nvPr/>
        </p:nvSpPr>
        <p:spPr>
          <a:xfrm>
            <a:off x="1714500" y="2935705"/>
            <a:ext cx="451184" cy="348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" dirty="0"/>
              <a:t>LINQ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F9C3CB-1A2B-4759-9097-1EE435925743}"/>
              </a:ext>
            </a:extLst>
          </p:cNvPr>
          <p:cNvSpPr/>
          <p:nvPr/>
        </p:nvSpPr>
        <p:spPr>
          <a:xfrm>
            <a:off x="2899610" y="1952125"/>
            <a:ext cx="848226" cy="53239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Cache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6570B-687A-CA31-F407-483BCFA97357}"/>
              </a:ext>
            </a:extLst>
          </p:cNvPr>
          <p:cNvSpPr/>
          <p:nvPr/>
        </p:nvSpPr>
        <p:spPr>
          <a:xfrm>
            <a:off x="5755251" y="2301314"/>
            <a:ext cx="224444" cy="22866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33378389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C157F6-C9D9-49FC-BDA4-DC0108CD3E46}"/>
              </a:ext>
            </a:extLst>
          </p:cNvPr>
          <p:cNvSpPr/>
          <p:nvPr/>
        </p:nvSpPr>
        <p:spPr>
          <a:xfrm>
            <a:off x="487279" y="1206166"/>
            <a:ext cx="2658980" cy="4168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Program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4C7B54D-12B8-4477-A79B-B29DCD84F1FF}"/>
              </a:ext>
            </a:extLst>
          </p:cNvPr>
          <p:cNvSpPr/>
          <p:nvPr/>
        </p:nvSpPr>
        <p:spPr>
          <a:xfrm>
            <a:off x="6442911" y="1813761"/>
            <a:ext cx="2039353" cy="26649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Database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6BA755-8BFB-4B3F-8DD0-FF6A3CA3DC64}"/>
              </a:ext>
            </a:extLst>
          </p:cNvPr>
          <p:cNvSpPr/>
          <p:nvPr/>
        </p:nvSpPr>
        <p:spPr>
          <a:xfrm>
            <a:off x="788069" y="1903997"/>
            <a:ext cx="1870910" cy="11851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myContext:DbContext</a:t>
            </a:r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156AC6-1B50-4E19-A506-738CE7CCA93C}"/>
              </a:ext>
            </a:extLst>
          </p:cNvPr>
          <p:cNvSpPr/>
          <p:nvPr/>
        </p:nvSpPr>
        <p:spPr>
          <a:xfrm>
            <a:off x="1248276" y="2397292"/>
            <a:ext cx="1197143" cy="306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DBSet</a:t>
            </a:r>
            <a:endParaRPr lang="en-US" sz="1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CBC50A3-DD0D-490D-9131-55533297141E}"/>
              </a:ext>
            </a:extLst>
          </p:cNvPr>
          <p:cNvSpPr/>
          <p:nvPr/>
        </p:nvSpPr>
        <p:spPr>
          <a:xfrm flipH="1">
            <a:off x="2538663" y="2180724"/>
            <a:ext cx="3777916" cy="73994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34248250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C157F6-C9D9-49FC-BDA4-DC0108CD3E46}"/>
              </a:ext>
            </a:extLst>
          </p:cNvPr>
          <p:cNvSpPr/>
          <p:nvPr/>
        </p:nvSpPr>
        <p:spPr>
          <a:xfrm>
            <a:off x="487279" y="1206166"/>
            <a:ext cx="2658980" cy="4168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Program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4C7B54D-12B8-4477-A79B-B29DCD84F1FF}"/>
              </a:ext>
            </a:extLst>
          </p:cNvPr>
          <p:cNvSpPr/>
          <p:nvPr/>
        </p:nvSpPr>
        <p:spPr>
          <a:xfrm>
            <a:off x="6442911" y="1813761"/>
            <a:ext cx="2039353" cy="26649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Database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6BA755-8BFB-4B3F-8DD0-FF6A3CA3DC64}"/>
              </a:ext>
            </a:extLst>
          </p:cNvPr>
          <p:cNvSpPr/>
          <p:nvPr/>
        </p:nvSpPr>
        <p:spPr>
          <a:xfrm>
            <a:off x="661737" y="2914650"/>
            <a:ext cx="1876926" cy="11851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myContext</a:t>
            </a:r>
            <a:r>
              <a:rPr lang="en-US" sz="900" dirty="0"/>
              <a:t>: </a:t>
            </a:r>
            <a:r>
              <a:rPr lang="en-US" sz="900" dirty="0" err="1"/>
              <a:t>DbContext</a:t>
            </a:r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156AC6-1B50-4E19-A506-738CE7CCA93C}"/>
              </a:ext>
            </a:extLst>
          </p:cNvPr>
          <p:cNvSpPr/>
          <p:nvPr/>
        </p:nvSpPr>
        <p:spPr>
          <a:xfrm>
            <a:off x="878306" y="3429001"/>
            <a:ext cx="1294899" cy="574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DBSet</a:t>
            </a:r>
            <a:endParaRPr lang="en-US" sz="900" dirty="0"/>
          </a:p>
          <a:p>
            <a:pPr algn="ctr"/>
            <a:r>
              <a:rPr lang="en-US" sz="900" dirty="0" err="1"/>
              <a:t>SaveChanges</a:t>
            </a:r>
            <a:r>
              <a:rPr lang="en-US" sz="900" dirty="0"/>
              <a:t>()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CBC50A3-DD0D-490D-9131-55533297141E}"/>
              </a:ext>
            </a:extLst>
          </p:cNvPr>
          <p:cNvSpPr/>
          <p:nvPr/>
        </p:nvSpPr>
        <p:spPr>
          <a:xfrm>
            <a:off x="2292017" y="3346283"/>
            <a:ext cx="4454691" cy="73994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Write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43BCFC-DBF7-4303-BBFA-1D2B45977A1C}"/>
              </a:ext>
            </a:extLst>
          </p:cNvPr>
          <p:cNvSpPr/>
          <p:nvPr/>
        </p:nvSpPr>
        <p:spPr>
          <a:xfrm>
            <a:off x="976063" y="1753603"/>
            <a:ext cx="1421231" cy="79709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Your 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5B6906-13C6-4508-BF22-19414A7369EC}"/>
              </a:ext>
            </a:extLst>
          </p:cNvPr>
          <p:cNvCxnSpPr/>
          <p:nvPr/>
        </p:nvCxnSpPr>
        <p:spPr>
          <a:xfrm>
            <a:off x="1389647" y="2331119"/>
            <a:ext cx="0" cy="11670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452944-D7F1-461B-847E-CE79FE3C4F32}"/>
              </a:ext>
            </a:extLst>
          </p:cNvPr>
          <p:cNvCxnSpPr/>
          <p:nvPr/>
        </p:nvCxnSpPr>
        <p:spPr>
          <a:xfrm>
            <a:off x="1588169" y="2331119"/>
            <a:ext cx="0" cy="11670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24B7BA-16AA-4CB3-B415-65C8E5080048}"/>
              </a:ext>
            </a:extLst>
          </p:cNvPr>
          <p:cNvCxnSpPr/>
          <p:nvPr/>
        </p:nvCxnSpPr>
        <p:spPr>
          <a:xfrm>
            <a:off x="1786690" y="2331119"/>
            <a:ext cx="0" cy="11670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75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1000-E5E8-88F9-EE2A-BDD50B43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B6006-AD70-F9DE-A9CF-691861B74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1928230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041D-DA08-44CE-177B-8DEA3F95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 (GUI)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48567E-5699-D484-E13A-88695BE7EC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551430"/>
      </p:ext>
    </p:extLst>
  </p:cSld>
  <p:clrMapOvr>
    <a:masterClrMapping/>
  </p:clrMapOvr>
</p:sld>
</file>

<file path=ppt/theme/theme1.xml><?xml version="1.0" encoding="utf-8"?>
<a:theme xmlns:a="http://schemas.openxmlformats.org/drawingml/2006/main" name="NG_MOC_Core_ModuleNew2">
  <a:themeElements>
    <a:clrScheme name="Custom 1">
      <a:dk1>
        <a:srgbClr val="000000"/>
      </a:dk1>
      <a:lt1>
        <a:srgbClr val="FFFFFF"/>
      </a:lt1>
      <a:dk2>
        <a:srgbClr val="5E5E5E"/>
      </a:dk2>
      <a:lt2>
        <a:srgbClr val="FFFFFF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2_Master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_Master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aster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1FEF9"/>
        </a:accent1>
        <a:accent2>
          <a:srgbClr val="DC0081"/>
        </a:accent2>
        <a:accent3>
          <a:srgbClr val="FFFFFF"/>
        </a:accent3>
        <a:accent4>
          <a:srgbClr val="000000"/>
        </a:accent4>
        <a:accent5>
          <a:srgbClr val="DDFEFB"/>
        </a:accent5>
        <a:accent6>
          <a:srgbClr val="C70074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9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3333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00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2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99CC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66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436F9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5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E4BB0E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FFFFF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480C_01  -  Read-Only" id="{869E4B52-9B7F-4304-ADF9-F6E4495AD6A2}" vid="{D392099F-8576-4AD3-898F-778FD76BD0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Programming template</Template>
  <TotalTime>88110</TotalTime>
  <Words>6135</Words>
  <Application>Microsoft Office PowerPoint</Application>
  <PresentationFormat>On-screen Show (4:3)</PresentationFormat>
  <Paragraphs>1960</Paragraphs>
  <Slides>159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72" baseType="lpstr">
      <vt:lpstr>Lucida</vt:lpstr>
      <vt:lpstr>Segoe UI</vt:lpstr>
      <vt:lpstr>Roboto Mono</vt:lpstr>
      <vt:lpstr>Calibri</vt:lpstr>
      <vt:lpstr>Aptos</vt:lpstr>
      <vt:lpstr>Consolas</vt:lpstr>
      <vt:lpstr>MS UI Gothic</vt:lpstr>
      <vt:lpstr>SFMono-Regular</vt:lpstr>
      <vt:lpstr>Arial</vt:lpstr>
      <vt:lpstr>Verdana</vt:lpstr>
      <vt:lpstr>inherit</vt:lpstr>
      <vt:lpstr>Wingdings</vt:lpstr>
      <vt:lpstr>NG_MOC_Core_ModuleNew2</vt:lpstr>
      <vt:lpstr>Introduction to Programming</vt:lpstr>
      <vt:lpstr>Modern Programming Languages</vt:lpstr>
      <vt:lpstr>Programming Languages</vt:lpstr>
      <vt:lpstr>Foundations of Good Programming</vt:lpstr>
      <vt:lpstr>.Net System</vt:lpstr>
      <vt:lpstr>Understanding an application</vt:lpstr>
      <vt:lpstr>Parts of the .Net system</vt:lpstr>
      <vt:lpstr>Visual Studio</vt:lpstr>
      <vt:lpstr>Visual Studio</vt:lpstr>
      <vt:lpstr>VS Build Process</vt:lpstr>
      <vt:lpstr>Elements of a program</vt:lpstr>
      <vt:lpstr>Elements of a program</vt:lpstr>
      <vt:lpstr>Elements of a program</vt:lpstr>
      <vt:lpstr>Variables and Constants</vt:lpstr>
      <vt:lpstr>Variables and Constants</vt:lpstr>
      <vt:lpstr>Casing Conventions</vt:lpstr>
      <vt:lpstr>Data Types</vt:lpstr>
      <vt:lpstr>Choosing a Data Type</vt:lpstr>
      <vt:lpstr>Elements of a program</vt:lpstr>
      <vt:lpstr>Assignment Operator</vt:lpstr>
      <vt:lpstr>Evaluating an Assignment</vt:lpstr>
      <vt:lpstr>Variables in memory</vt:lpstr>
      <vt:lpstr>Variables in memory</vt:lpstr>
      <vt:lpstr>C# Operators</vt:lpstr>
      <vt:lpstr>Expressions</vt:lpstr>
      <vt:lpstr>Flow – The thread of execution</vt:lpstr>
      <vt:lpstr>Branch</vt:lpstr>
      <vt:lpstr>Loop</vt:lpstr>
      <vt:lpstr>Software Architecture – Organizing Your Code</vt:lpstr>
      <vt:lpstr>Evolution of Programming Architectures</vt:lpstr>
      <vt:lpstr>Stages of Programming</vt:lpstr>
      <vt:lpstr>Functions</vt:lpstr>
      <vt:lpstr>Method in Use</vt:lpstr>
      <vt:lpstr>Flow – The thread of execution</vt:lpstr>
      <vt:lpstr>Arrays</vt:lpstr>
      <vt:lpstr>Reverse an Array</vt:lpstr>
      <vt:lpstr>Reverse an Array</vt:lpstr>
      <vt:lpstr>Collections</vt:lpstr>
      <vt:lpstr>PowerPoint Presentation</vt:lpstr>
      <vt:lpstr>Passing data to a method using variables</vt:lpstr>
      <vt:lpstr>Define a Class</vt:lpstr>
      <vt:lpstr>PowerPoint Presentation</vt:lpstr>
      <vt:lpstr>Instantiate the Class</vt:lpstr>
      <vt:lpstr>PowerPoint Presentation</vt:lpstr>
      <vt:lpstr>Classes can include other Classes</vt:lpstr>
      <vt:lpstr>Classes</vt:lpstr>
      <vt:lpstr>Members of a Class</vt:lpstr>
      <vt:lpstr>A Sample Class</vt:lpstr>
      <vt:lpstr>Instantiating a Class</vt:lpstr>
      <vt:lpstr>Class Design</vt:lpstr>
      <vt:lpstr>Typical Class</vt:lpstr>
      <vt:lpstr>Typical Class</vt:lpstr>
      <vt:lpstr>Typical CRUD Method –Make Appointment</vt:lpstr>
      <vt:lpstr>Consuming a Class Library</vt:lpstr>
      <vt:lpstr>Working with an external service</vt:lpstr>
      <vt:lpstr>OOP - Inheritance</vt:lpstr>
      <vt:lpstr>OOP - Inheritance</vt:lpstr>
      <vt:lpstr>OOP- Polymorphism</vt:lpstr>
      <vt:lpstr>Foundations of Good Programming</vt:lpstr>
      <vt:lpstr>Tightly-Coupled Architecture</vt:lpstr>
      <vt:lpstr>PowerPoint Presentation</vt:lpstr>
      <vt:lpstr>Complexity Analysis</vt:lpstr>
      <vt:lpstr>Common Data Structures</vt:lpstr>
      <vt:lpstr>Common Data Structures</vt:lpstr>
      <vt:lpstr>Array</vt:lpstr>
      <vt:lpstr>Normal Function</vt:lpstr>
      <vt:lpstr>Recursive Function</vt:lpstr>
      <vt:lpstr>Lower Plot Problem – LeetCode 605</vt:lpstr>
      <vt:lpstr>Stack</vt:lpstr>
      <vt:lpstr>Dictionary</vt:lpstr>
      <vt:lpstr>Implementing a Method</vt:lpstr>
      <vt:lpstr>Implementing a Recursive Method</vt:lpstr>
      <vt:lpstr>Understanding a complex conditional</vt:lpstr>
      <vt:lpstr>PowerPoint Presentation</vt:lpstr>
      <vt:lpstr>PowerPoint Presentation</vt:lpstr>
      <vt:lpstr>Queue</vt:lpstr>
      <vt:lpstr>PowerPoint Presentation</vt:lpstr>
      <vt:lpstr>Rotate Matrix</vt:lpstr>
      <vt:lpstr>Rotate Matrix</vt:lpstr>
      <vt:lpstr>Product Except Self – LeetCode 238</vt:lpstr>
      <vt:lpstr>Product Except Self – LeetCode 238</vt:lpstr>
      <vt:lpstr>Reverse Entire Array</vt:lpstr>
      <vt:lpstr>Reverse Vowels Only</vt:lpstr>
      <vt:lpstr>Collections</vt:lpstr>
      <vt:lpstr>Insertion Sort Sort</vt:lpstr>
      <vt:lpstr>Shell Sort</vt:lpstr>
      <vt:lpstr>PowerPoint Presentation</vt:lpstr>
      <vt:lpstr>Serial Data</vt:lpstr>
      <vt:lpstr>Project Instructions</vt:lpstr>
      <vt:lpstr>Project 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Graphical User Interface (GUI)</vt:lpstr>
      <vt:lpstr>UI Issues</vt:lpstr>
      <vt:lpstr>PowerPoint Presentation</vt:lpstr>
      <vt:lpstr>PowerPoint Presentation</vt:lpstr>
      <vt:lpstr>PowerPoint Presentation</vt:lpstr>
      <vt:lpstr>PowerPoint Presentation</vt:lpstr>
      <vt:lpstr>Elements of a program</vt:lpstr>
      <vt:lpstr>Flow – The thread of execution</vt:lpstr>
      <vt:lpstr>Branch</vt:lpstr>
      <vt:lpstr>Loop</vt:lpstr>
      <vt:lpstr>Blocking</vt:lpstr>
      <vt:lpstr>Blocking</vt:lpstr>
      <vt:lpstr>Asynchronous Programing</vt:lpstr>
      <vt:lpstr>PowerPoint Presentation</vt:lpstr>
      <vt:lpstr>Intro</vt:lpstr>
      <vt:lpstr>MVVM Pattern – as usually shown</vt:lpstr>
      <vt:lpstr>Model Classes in MVVM</vt:lpstr>
      <vt:lpstr>C# Language – Built-in keywords</vt:lpstr>
      <vt:lpstr>C# Primitive Data Types</vt:lpstr>
      <vt:lpstr>C# Custom Data Types</vt:lpstr>
      <vt:lpstr>Typical Custom Data Type</vt:lpstr>
      <vt:lpstr>Passing data to a method using variables</vt:lpstr>
      <vt:lpstr>Custom Data Types - Packages</vt:lpstr>
      <vt:lpstr>Class Design</vt:lpstr>
      <vt:lpstr>Typical Class</vt:lpstr>
      <vt:lpstr>Instantiating a Class</vt:lpstr>
      <vt:lpstr>Varieties of Classes</vt:lpstr>
      <vt:lpstr>MVVM Pattern – as usually shown</vt:lpstr>
      <vt:lpstr>Accurate MVVM Diagram</vt:lpstr>
      <vt:lpstr>Auto Parts Analogy</vt:lpstr>
      <vt:lpstr>Where the Pieces Go</vt:lpstr>
      <vt:lpstr>How do you use Classes in your program?</vt:lpstr>
      <vt:lpstr>Setting up a .Net Maui MVVM Project</vt:lpstr>
      <vt:lpstr>Data Binding Detail</vt:lpstr>
      <vt:lpstr>Using MVVM Community Toolkit</vt:lpstr>
      <vt:lpstr>Create ViewModels</vt:lpstr>
      <vt:lpstr>Data Binding in .Net MAUI MVVM</vt:lpstr>
      <vt:lpstr>ViewModel vs Code-Behind</vt:lpstr>
      <vt:lpstr>MAUI Controls (Views)</vt:lpstr>
      <vt:lpstr>Bind an Event</vt:lpstr>
      <vt:lpstr>Binding to a Collection</vt:lpstr>
      <vt:lpstr>Example 1 Collection ViewModel</vt:lpstr>
      <vt:lpstr>Example 1 Collection View</vt:lpstr>
      <vt:lpstr>Example 2 Bindable Model Class</vt:lpstr>
      <vt:lpstr>3 Syntaxes to Instantiate a Class</vt:lpstr>
      <vt:lpstr>Example Code</vt:lpstr>
      <vt:lpstr>Behaviors</vt:lpstr>
      <vt:lpstr>Brushes – Styling in XAML</vt:lpstr>
      <vt:lpstr>Development Security</vt:lpstr>
      <vt:lpstr>PowerPoint Presentation</vt:lpstr>
      <vt:lpstr>PowerPoint Presentation</vt:lpstr>
      <vt:lpstr>C# Resources</vt:lpstr>
      <vt:lpstr>C# Tutorials</vt:lpstr>
      <vt:lpstr>Sunset of the IDEs</vt:lpstr>
      <vt:lpstr>Assignment 3.2 Determine Quadrant</vt:lpstr>
      <vt:lpstr>WinForms</vt:lpstr>
      <vt:lpstr>Event Handling</vt:lpstr>
      <vt:lpstr>Data Binding - Simple</vt:lpstr>
      <vt:lpstr>Data Binding - Dynamic</vt:lpstr>
      <vt:lpstr>Data Binding - Dynamic</vt:lpstr>
      <vt:lpstr>Data Binding -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John DeVries</dc:creator>
  <cp:lastModifiedBy>John Devries</cp:lastModifiedBy>
  <cp:revision>165</cp:revision>
  <dcterms:created xsi:type="dcterms:W3CDTF">2023-01-05T17:24:41Z</dcterms:created>
  <dcterms:modified xsi:type="dcterms:W3CDTF">2024-11-19T19:33:18Z</dcterms:modified>
</cp:coreProperties>
</file>